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510" r:id="rId2"/>
    <p:sldId id="511" r:id="rId3"/>
    <p:sldId id="512" r:id="rId4"/>
    <p:sldId id="513" r:id="rId5"/>
    <p:sldId id="519" r:id="rId6"/>
    <p:sldId id="521" r:id="rId7"/>
    <p:sldId id="517" r:id="rId8"/>
    <p:sldId id="520" r:id="rId9"/>
    <p:sldId id="514" r:id="rId10"/>
    <p:sldId id="515" r:id="rId11"/>
    <p:sldId id="525" r:id="rId12"/>
    <p:sldId id="524" r:id="rId13"/>
    <p:sldId id="523" r:id="rId14"/>
    <p:sldId id="516" r:id="rId15"/>
    <p:sldId id="479" r:id="rId16"/>
    <p:sldId id="518"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B21B"/>
    <a:srgbClr val="F17C3F"/>
    <a:srgbClr val="E7EFF6"/>
    <a:srgbClr val="ADB1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4" d="100"/>
          <a:sy n="84" d="100"/>
        </p:scale>
        <p:origin x="65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DB455-92FC-4B78-96DD-8C11261CF398}" type="datetimeFigureOut">
              <a:rPr lang="ko-KR" altLang="en-US" smtClean="0"/>
              <a:t>2020-07-27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64768-1C4C-42BF-869E-239C461CF85A}" type="slidenum">
              <a:rPr lang="ko-KR" altLang="en-US" smtClean="0"/>
              <a:t>‹#›</a:t>
            </a:fld>
            <a:endParaRPr lang="ko-KR" altLang="en-US"/>
          </a:p>
        </p:txBody>
      </p:sp>
    </p:spTree>
    <p:extLst>
      <p:ext uri="{BB962C8B-B14F-4D97-AF65-F5344CB8AC3E}">
        <p14:creationId xmlns:p14="http://schemas.microsoft.com/office/powerpoint/2010/main" val="302961546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243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15</a:t>
            </a:fld>
            <a:endParaRPr lang="en-US"/>
          </a:p>
        </p:txBody>
      </p:sp>
    </p:spTree>
    <p:extLst>
      <p:ext uri="{BB962C8B-B14F-4D97-AF65-F5344CB8AC3E}">
        <p14:creationId xmlns:p14="http://schemas.microsoft.com/office/powerpoint/2010/main" val="265240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3174"/>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dirty="0"/>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 name="Rectangle 19"/>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1"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78383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x2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21"/>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3" y="1866203"/>
            <a:ext cx="796671" cy="594360"/>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6"/>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3" y="4223288"/>
            <a:ext cx="796671" cy="594360"/>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1942317"/>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2374121"/>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81" y="1866203"/>
            <a:ext cx="796671" cy="594360"/>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299402"/>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4731206"/>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81" y="4223288"/>
            <a:ext cx="796671" cy="594360"/>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grpSp>
        <p:nvGrpSpPr>
          <p:cNvPr id="32" name="Group 31"/>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550527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x2 icons and intro">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2762445"/>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3194246"/>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3" y="2683072"/>
            <a:ext cx="796671" cy="594360"/>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669224"/>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5101025"/>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3" y="4589851"/>
            <a:ext cx="796671" cy="594360"/>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2762445"/>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3194246"/>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81" y="2683072"/>
            <a:ext cx="796671" cy="594360"/>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669224"/>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5101025"/>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81" y="4589851"/>
            <a:ext cx="796671" cy="594360"/>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8" name="Text Placeholder 29"/>
          <p:cNvSpPr>
            <a:spLocks noGrp="1"/>
          </p:cNvSpPr>
          <p:nvPr>
            <p:ph type="body" sz="quarter" idx="42" hasCustomPrompt="1"/>
          </p:nvPr>
        </p:nvSpPr>
        <p:spPr>
          <a:xfrm>
            <a:off x="909472" y="1425678"/>
            <a:ext cx="10373059" cy="773698"/>
          </a:xfrm>
          <a:solidFill>
            <a:schemeClr val="tx1">
              <a:lumMod val="10000"/>
              <a:lumOff val="90000"/>
            </a:schemeClr>
          </a:solidFill>
        </p:spPr>
        <p:txBody>
          <a:bodyPr anchor="ctr">
            <a:normAutofit/>
          </a:bodyPr>
          <a:lstStyle>
            <a:lvl1pPr marL="0" indent="0" algn="ctr">
              <a:buNone/>
              <a:defRPr sz="1500">
                <a:solidFill>
                  <a:schemeClr val="tx2"/>
                </a:solidFill>
              </a:defRPr>
            </a:lvl1pPr>
          </a:lstStyle>
          <a:p>
            <a:pPr lvl="0"/>
            <a:r>
              <a:rPr lang="en-US"/>
              <a:t>Short introduction text here</a:t>
            </a:r>
          </a:p>
        </p:txBody>
      </p:sp>
      <p:grpSp>
        <p:nvGrpSpPr>
          <p:cNvPr id="29" name="Group 28"/>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85090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5800"/>
            <a:ext cx="10515600" cy="42211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1" y="-9731"/>
            <a:ext cx="94360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2" y="244372"/>
            <a:ext cx="85979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9591947" y="-1"/>
            <a:ext cx="2600055" cy="1957811"/>
          </a:xfrm>
        </p:spPr>
        <p:txBody>
          <a:bodyPr/>
          <a:lstStyle/>
          <a:p>
            <a:endParaRPr lang="en-US"/>
          </a:p>
        </p:txBody>
      </p:sp>
      <p:sp>
        <p:nvSpPr>
          <p:cNvPr id="16" name="Rectangle 15"/>
          <p:cNvSpPr/>
          <p:nvPr userDrawn="1"/>
        </p:nvSpPr>
        <p:spPr>
          <a:xfrm>
            <a:off x="9594616" y="0"/>
            <a:ext cx="2597384" cy="1955800"/>
          </a:xfrm>
          <a:prstGeom prst="rect">
            <a:avLst/>
          </a:prstGeom>
          <a:solidFill>
            <a:srgbClr val="7BB21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9595104" y="1955800"/>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462461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0" name="Rectangle 9"/>
          <p:cNvSpPr/>
          <p:nvPr userDrawn="1"/>
        </p:nvSpPr>
        <p:spPr>
          <a:xfrm>
            <a:off x="3" y="-9731"/>
            <a:ext cx="3299671" cy="3115788"/>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189520" y="440134"/>
            <a:ext cx="2920641" cy="1465591"/>
          </a:xfrm>
        </p:spPr>
        <p:txBody>
          <a:bodyPr anchor="b">
            <a:noAutofit/>
          </a:bodyPr>
          <a:lstStyle>
            <a:lvl1pPr>
              <a:defRPr sz="2400" b="1">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031480" y="6356354"/>
            <a:ext cx="1543821" cy="365125"/>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5850147" y="6356354"/>
            <a:ext cx="4114800" cy="365125"/>
          </a:xfrm>
        </p:spPr>
        <p:txBody>
          <a:bodyPr/>
          <a:lstStyle>
            <a:lvl1pPr algn="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10239796" y="6356354"/>
            <a:ext cx="1114005" cy="365125"/>
          </a:xfrm>
        </p:spPr>
        <p:txBody>
          <a:bodyPr/>
          <a:lstStyle>
            <a:lvl1pPr>
              <a:defRPr>
                <a:solidFill>
                  <a:srgbClr val="576973"/>
                </a:solidFill>
              </a:defRPr>
            </a:lvl1pPr>
          </a:lstStyle>
          <a:p>
            <a:fld id="{6E18DBF4-37B7-4C4F-9728-A1C100B177EE}" type="slidenum">
              <a:rPr lang="en-US" smtClean="0"/>
              <a:pPr/>
              <a:t>‹#›</a:t>
            </a:fld>
            <a:endParaRPr lang="en-US"/>
          </a:p>
        </p:txBody>
      </p:sp>
      <p:sp>
        <p:nvSpPr>
          <p:cNvPr id="13" name="Text Placeholder 12"/>
          <p:cNvSpPr>
            <a:spLocks noGrp="1"/>
          </p:cNvSpPr>
          <p:nvPr>
            <p:ph type="body" sz="quarter" idx="13" hasCustomPrompt="1"/>
          </p:nvPr>
        </p:nvSpPr>
        <p:spPr>
          <a:xfrm>
            <a:off x="189520" y="1958589"/>
            <a:ext cx="2920641" cy="638175"/>
          </a:xfrm>
        </p:spPr>
        <p:txBody>
          <a:bodyPr vert="horz" lIns="91440" tIns="45720" rIns="91440" bIns="45720" rtlCol="0">
            <a:normAutofit/>
          </a:bodyPr>
          <a:lstStyle>
            <a:lvl1pPr marL="171450" indent="-171450">
              <a:buNone/>
              <a:defRPr lang="en-US" sz="1200">
                <a:solidFill>
                  <a:schemeClr val="tx1">
                    <a:lumMod val="25000"/>
                    <a:lumOff val="75000"/>
                  </a:schemeClr>
                </a:solidFill>
              </a:defRPr>
            </a:lvl1pPr>
          </a:lstStyle>
          <a:p>
            <a:pPr marL="0" lvl="0" indent="0"/>
            <a:r>
              <a:rPr lang="en-US"/>
              <a:t>Title description</a:t>
            </a:r>
          </a:p>
        </p:txBody>
      </p:sp>
      <p:sp>
        <p:nvSpPr>
          <p:cNvPr id="17" name="Picture Placeholder 10"/>
          <p:cNvSpPr>
            <a:spLocks noGrp="1" noChangeAspect="1"/>
          </p:cNvSpPr>
          <p:nvPr>
            <p:ph type="pic" sz="quarter" idx="14"/>
          </p:nvPr>
        </p:nvSpPr>
        <p:spPr>
          <a:xfrm>
            <a:off x="0" y="3338285"/>
            <a:ext cx="3303064" cy="2487168"/>
          </a:xfrm>
        </p:spPr>
        <p:txBody>
          <a:bodyPr/>
          <a:lstStyle/>
          <a:p>
            <a:endParaRPr lang="en-US"/>
          </a:p>
        </p:txBody>
      </p:sp>
      <p:sp>
        <p:nvSpPr>
          <p:cNvPr id="18" name="Rectangle 17"/>
          <p:cNvSpPr/>
          <p:nvPr userDrawn="1"/>
        </p:nvSpPr>
        <p:spPr>
          <a:xfrm>
            <a:off x="0" y="3338285"/>
            <a:ext cx="3299672" cy="2484614"/>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5" name="Group 24"/>
          <p:cNvGrpSpPr/>
          <p:nvPr userDrawn="1"/>
        </p:nvGrpSpPr>
        <p:grpSpPr>
          <a:xfrm>
            <a:off x="0" y="6766560"/>
            <a:ext cx="3300984"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96659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 pictures title and desc">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14256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30" y="1425684"/>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80" y="1425683"/>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3" y="1425682"/>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6" name="Rectangle 25"/>
          <p:cNvSpPr/>
          <p:nvPr userDrawn="1"/>
        </p:nvSpPr>
        <p:spPr>
          <a:xfrm>
            <a:off x="9240331"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4" name="Text Placeholder 29"/>
          <p:cNvSpPr>
            <a:spLocks noGrp="1"/>
          </p:cNvSpPr>
          <p:nvPr>
            <p:ph type="body" sz="quarter" idx="21" hasCustomPrompt="1"/>
          </p:nvPr>
        </p:nvSpPr>
        <p:spPr>
          <a:xfrm>
            <a:off x="9240331"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8" name="Text Placeholder 29"/>
          <p:cNvSpPr>
            <a:spLocks noGrp="1"/>
          </p:cNvSpPr>
          <p:nvPr>
            <p:ph type="body" sz="quarter" idx="25" hasCustomPrompt="1"/>
          </p:nvPr>
        </p:nvSpPr>
        <p:spPr>
          <a:xfrm>
            <a:off x="9240331"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29" name="Text Placeholder 29"/>
          <p:cNvSpPr>
            <a:spLocks noGrp="1"/>
          </p:cNvSpPr>
          <p:nvPr>
            <p:ph type="body" sz="quarter" idx="26" hasCustomPrompt="1"/>
          </p:nvPr>
        </p:nvSpPr>
        <p:spPr>
          <a:xfrm>
            <a:off x="35477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1"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907161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 pictures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23019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80" y="2301983"/>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2577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42577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4391239"/>
            <a:ext cx="2596896" cy="431800"/>
          </a:xfrm>
        </p:spPr>
        <p:txBody>
          <a:bodyPr anchor="ctr">
            <a:normAutofit/>
          </a:bodyPr>
          <a:lstStyle>
            <a:lvl1pPr marL="0" indent="0" algn="ctr">
              <a:buNone/>
              <a:defRPr sz="1650">
                <a:solidFill>
                  <a:srgbClr val="324D5E"/>
                </a:solidFill>
              </a:defRPr>
            </a:lvl1pPr>
          </a:lstStyle>
          <a:p>
            <a:pPr lvl="0"/>
            <a:r>
              <a:rPr lang="en-US"/>
              <a:t>Project Name Here</a:t>
            </a:r>
          </a:p>
        </p:txBody>
      </p:sp>
      <p:sp>
        <p:nvSpPr>
          <p:cNvPr id="33" name="Text Placeholder 29"/>
          <p:cNvSpPr>
            <a:spLocks noGrp="1"/>
          </p:cNvSpPr>
          <p:nvPr>
            <p:ph type="body" sz="quarter" idx="20" hasCustomPrompt="1"/>
          </p:nvPr>
        </p:nvSpPr>
        <p:spPr>
          <a:xfrm>
            <a:off x="6278479" y="4391239"/>
            <a:ext cx="2596896" cy="431800"/>
          </a:xfrm>
        </p:spPr>
        <p:txBody>
          <a:bodyPr anchor="ctr">
            <a:normAutofit/>
          </a:bodyPr>
          <a:lstStyle>
            <a:lvl1pPr marL="0" indent="0" algn="ctr">
              <a:buNone/>
              <a:defRPr sz="1650">
                <a:solidFill>
                  <a:srgbClr val="324D5E"/>
                </a:solidFill>
              </a:defRPr>
            </a:lvl1pPr>
          </a:lstStyle>
          <a:p>
            <a:pPr lvl="0"/>
            <a:r>
              <a:rPr lang="en-US"/>
              <a:t>Project Name Here</a:t>
            </a:r>
          </a:p>
        </p:txBody>
      </p:sp>
      <p:sp>
        <p:nvSpPr>
          <p:cNvPr id="35" name="Text Placeholder 29"/>
          <p:cNvSpPr>
            <a:spLocks noGrp="1"/>
          </p:cNvSpPr>
          <p:nvPr>
            <p:ph type="body" sz="quarter" idx="22" hasCustomPrompt="1"/>
          </p:nvPr>
        </p:nvSpPr>
        <p:spPr>
          <a:xfrm>
            <a:off x="354775" y="4788857"/>
            <a:ext cx="2596896" cy="431800"/>
          </a:xfrm>
        </p:spPr>
        <p:txBody>
          <a:bodyPr anchor="ctr">
            <a:normAutofit/>
          </a:bodyPr>
          <a:lstStyle>
            <a:lvl1pPr marL="0" indent="0" algn="ctr">
              <a:buNone/>
              <a:defRPr sz="1350" baseline="0">
                <a:solidFill>
                  <a:srgbClr val="8C9CA6"/>
                </a:solidFill>
              </a:defRPr>
            </a:lvl1pPr>
          </a:lstStyle>
          <a:p>
            <a:pPr lvl="0"/>
            <a:r>
              <a:rPr lang="en-US"/>
              <a:t>Client Name Here</a:t>
            </a:r>
          </a:p>
        </p:txBody>
      </p:sp>
      <p:sp>
        <p:nvSpPr>
          <p:cNvPr id="37" name="Text Placeholder 29"/>
          <p:cNvSpPr>
            <a:spLocks noGrp="1"/>
          </p:cNvSpPr>
          <p:nvPr>
            <p:ph type="body" sz="quarter" idx="24" hasCustomPrompt="1"/>
          </p:nvPr>
        </p:nvSpPr>
        <p:spPr>
          <a:xfrm>
            <a:off x="6278479" y="4788857"/>
            <a:ext cx="2596896" cy="431800"/>
          </a:xfrm>
        </p:spPr>
        <p:txBody>
          <a:bodyPr anchor="ctr">
            <a:normAutofit/>
          </a:bodyPr>
          <a:lstStyle>
            <a:lvl1pPr marL="0" indent="0" algn="ctr">
              <a:buNone/>
              <a:defRPr sz="1350">
                <a:solidFill>
                  <a:srgbClr val="8C9CA6"/>
                </a:solidFill>
              </a:defRPr>
            </a:lvl1pPr>
          </a:lstStyle>
          <a:p>
            <a:pPr lvl="0"/>
            <a:r>
              <a:rPr lang="en-US"/>
              <a:t>Client Name Here</a:t>
            </a:r>
          </a:p>
        </p:txBody>
      </p:sp>
      <p:sp>
        <p:nvSpPr>
          <p:cNvPr id="31" name="Text Placeholder 29"/>
          <p:cNvSpPr>
            <a:spLocks noGrp="1"/>
          </p:cNvSpPr>
          <p:nvPr>
            <p:ph type="body" sz="quarter" idx="27" hasCustomPrompt="1"/>
          </p:nvPr>
        </p:nvSpPr>
        <p:spPr>
          <a:xfrm>
            <a:off x="3314871" y="2301981"/>
            <a:ext cx="2596896" cy="1089529"/>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2301981"/>
            <a:ext cx="2596896" cy="1089529"/>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595540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 pictures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Picture Placeholder 10"/>
          <p:cNvSpPr>
            <a:spLocks noGrp="1" noChangeAspect="1"/>
          </p:cNvSpPr>
          <p:nvPr>
            <p:ph type="pic" sz="quarter" idx="14"/>
          </p:nvPr>
        </p:nvSpPr>
        <p:spPr>
          <a:xfrm>
            <a:off x="485762" y="1901341"/>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5" name="Text Placeholder 29"/>
          <p:cNvSpPr>
            <a:spLocks noGrp="1"/>
          </p:cNvSpPr>
          <p:nvPr>
            <p:ph type="body" sz="quarter" idx="26" hasCustomPrompt="1"/>
          </p:nvPr>
        </p:nvSpPr>
        <p:spPr>
          <a:xfrm>
            <a:off x="482602" y="3959458"/>
            <a:ext cx="4684076" cy="590931"/>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6" name="Text Placeholder 29"/>
          <p:cNvSpPr>
            <a:spLocks noGrp="1"/>
          </p:cNvSpPr>
          <p:nvPr>
            <p:ph type="body" sz="quarter" idx="18" hasCustomPrompt="1"/>
          </p:nvPr>
        </p:nvSpPr>
        <p:spPr>
          <a:xfrm>
            <a:off x="2570908" y="2197854"/>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Project Name Here</a:t>
            </a:r>
          </a:p>
        </p:txBody>
      </p:sp>
      <p:sp>
        <p:nvSpPr>
          <p:cNvPr id="27" name="Text Placeholder 29"/>
          <p:cNvSpPr>
            <a:spLocks noGrp="1"/>
          </p:cNvSpPr>
          <p:nvPr>
            <p:ph type="body" sz="quarter" idx="22" hasCustomPrompt="1"/>
          </p:nvPr>
        </p:nvSpPr>
        <p:spPr>
          <a:xfrm>
            <a:off x="2570908" y="2789478"/>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Client Name Here</a:t>
            </a:r>
          </a:p>
        </p:txBody>
      </p:sp>
      <p:sp>
        <p:nvSpPr>
          <p:cNvPr id="29" name="Picture Placeholder 10"/>
          <p:cNvSpPr>
            <a:spLocks noGrp="1" noChangeAspect="1"/>
          </p:cNvSpPr>
          <p:nvPr>
            <p:ph type="pic" sz="quarter" idx="28"/>
          </p:nvPr>
        </p:nvSpPr>
        <p:spPr>
          <a:xfrm>
            <a:off x="7027359" y="1901339"/>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2" name="Text Placeholder 29"/>
          <p:cNvSpPr>
            <a:spLocks noGrp="1"/>
          </p:cNvSpPr>
          <p:nvPr>
            <p:ph type="body" sz="quarter" idx="29" hasCustomPrompt="1"/>
          </p:nvPr>
        </p:nvSpPr>
        <p:spPr>
          <a:xfrm>
            <a:off x="7024199" y="3959456"/>
            <a:ext cx="4684076" cy="590931"/>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4" name="Text Placeholder 29"/>
          <p:cNvSpPr>
            <a:spLocks noGrp="1"/>
          </p:cNvSpPr>
          <p:nvPr>
            <p:ph type="body" sz="quarter" idx="30" hasCustomPrompt="1"/>
          </p:nvPr>
        </p:nvSpPr>
        <p:spPr>
          <a:xfrm>
            <a:off x="9112505" y="2197852"/>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Project Name Here</a:t>
            </a:r>
          </a:p>
        </p:txBody>
      </p:sp>
      <p:sp>
        <p:nvSpPr>
          <p:cNvPr id="36" name="Text Placeholder 29"/>
          <p:cNvSpPr>
            <a:spLocks noGrp="1"/>
          </p:cNvSpPr>
          <p:nvPr>
            <p:ph type="body" sz="quarter" idx="31" hasCustomPrompt="1"/>
          </p:nvPr>
        </p:nvSpPr>
        <p:spPr>
          <a:xfrm>
            <a:off x="9112505" y="2789476"/>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Client Name Here</a:t>
            </a:r>
          </a:p>
        </p:txBody>
      </p:sp>
      <p:grpSp>
        <p:nvGrpSpPr>
          <p:cNvPr id="39" name="Group 38"/>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528918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 pictures and desc">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62" y="1698836"/>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699007"/>
            <a:ext cx="1752600" cy="1957636"/>
          </a:xfrm>
          <a:solidFill>
            <a:schemeClr val="accent4"/>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2" y="1699011"/>
            <a:ext cx="35528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0" name="Text Placeholder 29"/>
          <p:cNvSpPr>
            <a:spLocks noGrp="1"/>
          </p:cNvSpPr>
          <p:nvPr>
            <p:ph type="body" sz="quarter" idx="28" hasCustomPrompt="1"/>
          </p:nvPr>
        </p:nvSpPr>
        <p:spPr>
          <a:xfrm>
            <a:off x="9956801" y="1699007"/>
            <a:ext cx="1752600" cy="1957636"/>
          </a:xfrm>
          <a:solidFill>
            <a:schemeClr val="accent1"/>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Picture Placeholder 10"/>
          <p:cNvSpPr>
            <a:spLocks noGrp="1" noChangeAspect="1"/>
          </p:cNvSpPr>
          <p:nvPr>
            <p:ph type="pic" sz="quarter" idx="29"/>
          </p:nvPr>
        </p:nvSpPr>
        <p:spPr>
          <a:xfrm>
            <a:off x="2238362" y="3981048"/>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981219"/>
            <a:ext cx="1752600" cy="1957636"/>
          </a:xfrm>
          <a:solidFill>
            <a:schemeClr val="accent3"/>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Picture Placeholder 10"/>
          <p:cNvSpPr>
            <a:spLocks noGrp="1" noChangeAspect="1"/>
          </p:cNvSpPr>
          <p:nvPr>
            <p:ph type="pic" sz="quarter" idx="31"/>
          </p:nvPr>
        </p:nvSpPr>
        <p:spPr>
          <a:xfrm>
            <a:off x="8153402" y="3980873"/>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40" name="Text Placeholder 29"/>
          <p:cNvSpPr>
            <a:spLocks noGrp="1"/>
          </p:cNvSpPr>
          <p:nvPr>
            <p:ph type="body" sz="quarter" idx="32" hasCustomPrompt="1"/>
          </p:nvPr>
        </p:nvSpPr>
        <p:spPr>
          <a:xfrm>
            <a:off x="6400800" y="3981044"/>
            <a:ext cx="1752600" cy="1957636"/>
          </a:xfrm>
          <a:solidFill>
            <a:schemeClr val="accent5"/>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45411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 pictur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62" y="1698832"/>
            <a:ext cx="3552841" cy="4286018"/>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8" name="Picture Placeholder 10"/>
          <p:cNvSpPr>
            <a:spLocks noGrp="1" noChangeAspect="1"/>
          </p:cNvSpPr>
          <p:nvPr>
            <p:ph type="pic" sz="quarter" idx="27"/>
          </p:nvPr>
        </p:nvSpPr>
        <p:spPr>
          <a:xfrm>
            <a:off x="8153402" y="1699007"/>
            <a:ext cx="3552841" cy="4286018"/>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4319582" y="1698835"/>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9" name="Picture Placeholder 10"/>
          <p:cNvSpPr>
            <a:spLocks noGrp="1" noChangeAspect="1"/>
          </p:cNvSpPr>
          <p:nvPr>
            <p:ph type="pic" sz="quarter" idx="31"/>
          </p:nvPr>
        </p:nvSpPr>
        <p:spPr>
          <a:xfrm>
            <a:off x="4319582" y="4027218"/>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45507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 pictur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62" y="1860861"/>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861032"/>
            <a:ext cx="1752600" cy="1957636"/>
          </a:xfrm>
          <a:solidFill>
            <a:schemeClr val="accent4"/>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2" y="1861036"/>
            <a:ext cx="5305441" cy="3915447"/>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2238362" y="3818672"/>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818843"/>
            <a:ext cx="1752600" cy="1957636"/>
          </a:xfrm>
          <a:solidFill>
            <a:schemeClr val="accent3"/>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1" name="Group 20"/>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57286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pic>
        <p:nvPicPr>
          <p:cNvPr id="21" name="Picture 20"/>
          <p:cNvPicPr preferRelativeResize="0">
            <a:picLocks/>
          </p:cNvPicPr>
          <p:nvPr userDrawn="1"/>
        </p:nvPicPr>
        <p:blipFill rotWithShape="1">
          <a:blip r:embed="rId2">
            <a:extLst>
              <a:ext uri="{28A0092B-C50C-407E-A947-70E740481C1C}">
                <a14:useLocalDpi xmlns:a14="http://schemas.microsoft.com/office/drawing/2010/main" val="0"/>
              </a:ext>
            </a:extLst>
          </a:blip>
          <a:srcRect b="58148"/>
          <a:stretch/>
        </p:blipFill>
        <p:spPr>
          <a:xfrm>
            <a:off x="1" y="-2"/>
            <a:ext cx="12192000" cy="2907792"/>
          </a:xfrm>
          <a:prstGeom prst="rect">
            <a:avLst/>
          </a:prstGeom>
        </p:spPr>
      </p:pic>
      <p:sp>
        <p:nvSpPr>
          <p:cNvPr id="9" name="Rectangle 8"/>
          <p:cNvSpPr/>
          <p:nvPr userDrawn="1"/>
        </p:nvSpPr>
        <p:spPr>
          <a:xfrm>
            <a:off x="3" y="-1"/>
            <a:ext cx="12191999" cy="290852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1" name="Picture Placeholder 10"/>
          <p:cNvSpPr>
            <a:spLocks noGrp="1"/>
          </p:cNvSpPr>
          <p:nvPr>
            <p:ph type="pic" sz="quarter" idx="13"/>
          </p:nvPr>
        </p:nvSpPr>
        <p:spPr>
          <a:xfrm>
            <a:off x="0" y="3091408"/>
            <a:ext cx="2295144" cy="1728216"/>
          </a:xfrm>
        </p:spPr>
        <p:txBody>
          <a:bodyPr/>
          <a:lstStyle/>
          <a:p>
            <a:endParaRPr lang="en-US"/>
          </a:p>
        </p:txBody>
      </p:sp>
      <p:sp>
        <p:nvSpPr>
          <p:cNvPr id="12" name="Picture Placeholder 10"/>
          <p:cNvSpPr>
            <a:spLocks noGrp="1"/>
          </p:cNvSpPr>
          <p:nvPr>
            <p:ph type="pic" sz="quarter" idx="14"/>
          </p:nvPr>
        </p:nvSpPr>
        <p:spPr>
          <a:xfrm>
            <a:off x="2474215" y="3091408"/>
            <a:ext cx="2295144" cy="1728216"/>
          </a:xfrm>
        </p:spPr>
        <p:txBody>
          <a:bodyPr/>
          <a:lstStyle/>
          <a:p>
            <a:endParaRPr lang="en-US"/>
          </a:p>
        </p:txBody>
      </p:sp>
      <p:sp>
        <p:nvSpPr>
          <p:cNvPr id="13" name="Picture Placeholder 10"/>
          <p:cNvSpPr>
            <a:spLocks noGrp="1"/>
          </p:cNvSpPr>
          <p:nvPr>
            <p:ph type="pic" sz="quarter" idx="15"/>
          </p:nvPr>
        </p:nvSpPr>
        <p:spPr>
          <a:xfrm>
            <a:off x="4948428" y="3091408"/>
            <a:ext cx="2295144" cy="1728216"/>
          </a:xfrm>
        </p:spPr>
        <p:txBody>
          <a:bodyPr/>
          <a:lstStyle/>
          <a:p>
            <a:endParaRPr lang="en-US"/>
          </a:p>
        </p:txBody>
      </p:sp>
      <p:sp>
        <p:nvSpPr>
          <p:cNvPr id="14" name="Picture Placeholder 10"/>
          <p:cNvSpPr>
            <a:spLocks noGrp="1"/>
          </p:cNvSpPr>
          <p:nvPr>
            <p:ph type="pic" sz="quarter" idx="16"/>
          </p:nvPr>
        </p:nvSpPr>
        <p:spPr>
          <a:xfrm>
            <a:off x="7422643" y="3091408"/>
            <a:ext cx="2295144" cy="1728216"/>
          </a:xfrm>
        </p:spPr>
        <p:txBody>
          <a:bodyPr/>
          <a:lstStyle/>
          <a:p>
            <a:endParaRPr lang="en-US"/>
          </a:p>
        </p:txBody>
      </p:sp>
      <p:sp>
        <p:nvSpPr>
          <p:cNvPr id="15" name="Picture Placeholder 10"/>
          <p:cNvSpPr>
            <a:spLocks noGrp="1"/>
          </p:cNvSpPr>
          <p:nvPr>
            <p:ph type="pic" sz="quarter" idx="17"/>
          </p:nvPr>
        </p:nvSpPr>
        <p:spPr>
          <a:xfrm>
            <a:off x="9896856" y="3091408"/>
            <a:ext cx="2295144" cy="1728216"/>
          </a:xfrm>
        </p:spPr>
        <p:txBody>
          <a:bodyPr/>
          <a:lstStyle/>
          <a:p>
            <a:endParaRPr lang="en-US"/>
          </a:p>
        </p:txBody>
      </p:sp>
      <p:sp>
        <p:nvSpPr>
          <p:cNvPr id="8" name="Rectangle 7"/>
          <p:cNvSpPr/>
          <p:nvPr userDrawn="1"/>
        </p:nvSpPr>
        <p:spPr>
          <a:xfrm>
            <a:off x="3" y="6357040"/>
            <a:ext cx="12191999" cy="500960"/>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4" name="Date Placeholder 3"/>
          <p:cNvSpPr>
            <a:spLocks noGrp="1"/>
          </p:cNvSpPr>
          <p:nvPr>
            <p:ph type="dt" sz="half" idx="10"/>
          </p:nvPr>
        </p:nvSpPr>
        <p:spPr>
          <a:xfrm>
            <a:off x="838200" y="6424272"/>
            <a:ext cx="2743200" cy="365125"/>
          </a:xfrm>
        </p:spPr>
        <p:txBody>
          <a:bodyPr/>
          <a:lstStyle>
            <a:lvl1pPr>
              <a:defRPr>
                <a:solidFill>
                  <a:srgbClr val="8C9CA6"/>
                </a:solidFill>
              </a:defRPr>
            </a:lvl1pPr>
          </a:lstStyle>
          <a:p>
            <a:r>
              <a:rPr lang="en-US"/>
              <a:t>your date here</a:t>
            </a:r>
          </a:p>
        </p:txBody>
      </p:sp>
      <p:sp>
        <p:nvSpPr>
          <p:cNvPr id="5" name="Footer Placeholder 4"/>
          <p:cNvSpPr>
            <a:spLocks noGrp="1"/>
          </p:cNvSpPr>
          <p:nvPr>
            <p:ph type="ftr" sz="quarter" idx="11"/>
          </p:nvPr>
        </p:nvSpPr>
        <p:spPr>
          <a:xfrm>
            <a:off x="4038600" y="6424272"/>
            <a:ext cx="4114800" cy="365125"/>
          </a:xfrm>
        </p:spPr>
        <p:txBody>
          <a:bodyPr/>
          <a:lstStyle>
            <a:lvl1pPr>
              <a:defRPr>
                <a:solidFill>
                  <a:srgbClr val="8C9CA6"/>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610600" y="6424272"/>
            <a:ext cx="2743200" cy="365125"/>
          </a:xfrm>
        </p:spPr>
        <p:txBody>
          <a:bodyPr/>
          <a:lstStyle>
            <a:lvl1pPr>
              <a:defRPr>
                <a:solidFill>
                  <a:srgbClr val="8C9CA6"/>
                </a:solidFill>
              </a:defRPr>
            </a:lvl1pPr>
          </a:lstStyle>
          <a:p>
            <a:fld id="{6E18DBF4-37B7-4C4F-9728-A1C100B177EE}" type="slidenum">
              <a:rPr lang="en-US" smtClean="0"/>
              <a:pPr/>
              <a:t>‹#›</a:t>
            </a:fld>
            <a:endParaRPr lang="en-US"/>
          </a:p>
        </p:txBody>
      </p:sp>
      <p:grpSp>
        <p:nvGrpSpPr>
          <p:cNvPr id="7" name="Group 6"/>
          <p:cNvGrpSpPr/>
          <p:nvPr userDrawn="1"/>
        </p:nvGrpSpPr>
        <p:grpSpPr>
          <a:xfrm>
            <a:off x="0" y="4819624"/>
            <a:ext cx="12192000" cy="91440"/>
            <a:chOff x="0" y="4617581"/>
            <a:chExt cx="12192000" cy="91440"/>
          </a:xfrm>
        </p:grpSpPr>
        <p:sp>
          <p:nvSpPr>
            <p:cNvPr id="16" name="Rectangle 15"/>
            <p:cNvSpPr/>
            <p:nvPr userDrawn="1"/>
          </p:nvSpPr>
          <p:spPr>
            <a:xfrm>
              <a:off x="0" y="4617581"/>
              <a:ext cx="229514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2474214" y="4617581"/>
              <a:ext cx="229514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4948428" y="4617581"/>
              <a:ext cx="229514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7422642" y="4617581"/>
              <a:ext cx="229514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9896856" y="4617581"/>
              <a:ext cx="229514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 name="Rectangle 33"/>
          <p:cNvSpPr/>
          <p:nvPr userDrawn="1"/>
        </p:nvSpPr>
        <p:spPr>
          <a:xfrm>
            <a:off x="0" y="3091409"/>
            <a:ext cx="2295144" cy="1728216"/>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74215" y="3091409"/>
            <a:ext cx="2295144" cy="1728216"/>
          </a:xfrm>
          <a:prstGeom prst="rect">
            <a:avLst/>
          </a:prstGeom>
          <a:solidFill>
            <a:srgbClr val="1E708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948428" y="3091409"/>
            <a:ext cx="2295144" cy="1728216"/>
          </a:xfrm>
          <a:prstGeom prst="rect">
            <a:avLst/>
          </a:prstGeom>
          <a:solidFill>
            <a:srgbClr val="F99D1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7422643" y="3091409"/>
            <a:ext cx="2295144" cy="1728216"/>
          </a:xfrm>
          <a:prstGeom prst="rect">
            <a:avLst/>
          </a:prstGeom>
          <a:solidFill>
            <a:srgbClr val="8AC74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9896856" y="3091409"/>
            <a:ext cx="2295144" cy="1728216"/>
          </a:xfrm>
          <a:prstGeom prst="rect">
            <a:avLst/>
          </a:prstGeom>
          <a:solidFill>
            <a:srgbClr val="8B4E9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1524000" y="85064"/>
            <a:ext cx="9144000" cy="1561058"/>
          </a:xfrm>
        </p:spPr>
        <p:txBody>
          <a:bodyPr anchor="b"/>
          <a:lstStyle>
            <a:lvl1pPr algn="r">
              <a:defRPr sz="45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1647167"/>
            <a:ext cx="9144000" cy="1174065"/>
          </a:xfrm>
        </p:spPr>
        <p:txBody>
          <a:bodyPr/>
          <a:lstStyle>
            <a:lvl1pPr marL="0" indent="0" algn="r">
              <a:buNone/>
              <a:defRPr sz="1800">
                <a:solidFill>
                  <a:srgbClr val="57697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259354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x2 pictures">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5"/>
          </p:nvPr>
        </p:nvSpPr>
        <p:spPr>
          <a:xfrm>
            <a:off x="9134856" y="0"/>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3" name="Picture Placeholder 10"/>
          <p:cNvSpPr>
            <a:spLocks noGrp="1" noChangeAspect="1"/>
          </p:cNvSpPr>
          <p:nvPr>
            <p:ph type="pic" sz="quarter" idx="16"/>
          </p:nvPr>
        </p:nvSpPr>
        <p:spPr>
          <a:xfrm>
            <a:off x="3044952" y="0"/>
            <a:ext cx="3044952" cy="2202144"/>
          </a:xfrm>
          <a:solidFill>
            <a:schemeClr val="bg2">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5" name="Picture Placeholder 10"/>
          <p:cNvSpPr>
            <a:spLocks noGrp="1" noChangeAspect="1"/>
          </p:cNvSpPr>
          <p:nvPr>
            <p:ph type="pic" sz="quarter" idx="18"/>
          </p:nvPr>
        </p:nvSpPr>
        <p:spPr>
          <a:xfrm>
            <a:off x="0" y="2202144"/>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29" name="Picture Placeholder 10"/>
          <p:cNvSpPr>
            <a:spLocks noGrp="1" noChangeAspect="1"/>
          </p:cNvSpPr>
          <p:nvPr>
            <p:ph type="pic" sz="quarter" idx="21"/>
          </p:nvPr>
        </p:nvSpPr>
        <p:spPr>
          <a:xfrm>
            <a:off x="6089904" y="2202144"/>
            <a:ext cx="3044952" cy="2202144"/>
          </a:xfrm>
          <a:solidFill>
            <a:schemeClr val="accent6">
              <a:alpha val="30000"/>
            </a:schemeClr>
          </a:solidFill>
        </p:spPr>
        <p:txBody>
          <a:bodyPr vert="horz" lIns="91440" tIns="45720" rIns="91440" bIns="45720" rtlCol="0">
            <a:normAutofit/>
          </a:bodyPr>
          <a:lstStyle>
            <a:lvl1pPr>
              <a:defRPr lang="en-US"/>
            </a:lvl1pPr>
          </a:lstStyle>
          <a:p>
            <a:pPr lvl="0"/>
            <a:endParaRPr lang="en-US"/>
          </a:p>
        </p:txBody>
      </p:sp>
      <p:sp>
        <p:nvSpPr>
          <p:cNvPr id="33" name="Rectangle 32"/>
          <p:cNvSpPr/>
          <p:nvPr userDrawn="1"/>
        </p:nvSpPr>
        <p:spPr>
          <a:xfrm>
            <a:off x="3" y="5676694"/>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4"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5" name="Text Placeholder 29"/>
          <p:cNvSpPr>
            <a:spLocks noGrp="1"/>
          </p:cNvSpPr>
          <p:nvPr>
            <p:ph type="body" sz="quarter" idx="42" hasCustomPrompt="1"/>
          </p:nvPr>
        </p:nvSpPr>
        <p:spPr>
          <a:xfrm>
            <a:off x="909472" y="4652862"/>
            <a:ext cx="10373059" cy="773698"/>
          </a:xfrm>
          <a:noFill/>
        </p:spPr>
        <p:txBody>
          <a:bodyPr anchor="ctr">
            <a:normAutofit/>
          </a:bodyPr>
          <a:lstStyle>
            <a:lvl1pPr marL="0" indent="0" algn="ctr">
              <a:buNone/>
              <a:defRPr sz="15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356173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tx2">
              <a:alpha val="30000"/>
            </a:schemeClr>
          </a:solidFill>
        </p:spPr>
        <p:txBody>
          <a:bodyPr vert="horz" lIns="91440" tIns="45720" rIns="91440" bIns="45720" rtlCol="0">
            <a:normAutofit/>
          </a:bodyPr>
          <a:lstStyle>
            <a:lvl1pPr>
              <a:defRPr lang="en-US"/>
            </a:lvl1pPr>
          </a:lstStyle>
          <a:p>
            <a:pPr lvl="0"/>
            <a:endParaRPr lang="en-US"/>
          </a:p>
        </p:txBody>
      </p:sp>
      <p:sp>
        <p:nvSpPr>
          <p:cNvPr id="28" name="Text Placeholder 29"/>
          <p:cNvSpPr>
            <a:spLocks noGrp="1"/>
          </p:cNvSpPr>
          <p:nvPr>
            <p:ph type="body" sz="quarter" idx="26" hasCustomPrompt="1"/>
          </p:nvPr>
        </p:nvSpPr>
        <p:spPr>
          <a:xfrm>
            <a:off x="3044952" y="0"/>
            <a:ext cx="3044952" cy="2203704"/>
          </a:xfrm>
          <a:solidFill>
            <a:schemeClr val="accent4"/>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0" y="2202144"/>
            <a:ext cx="3044952" cy="2203704"/>
          </a:xfrm>
          <a:solidFill>
            <a:schemeClr val="tx2"/>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3" name="Text Placeholder 29"/>
          <p:cNvSpPr>
            <a:spLocks noGrp="1"/>
          </p:cNvSpPr>
          <p:nvPr>
            <p:ph type="body" sz="quarter" idx="28" hasCustomPrompt="1"/>
          </p:nvPr>
        </p:nvSpPr>
        <p:spPr>
          <a:xfrm>
            <a:off x="6089904" y="2202144"/>
            <a:ext cx="3044952" cy="2203704"/>
          </a:xfrm>
          <a:solidFill>
            <a:schemeClr val="accent3"/>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5" name="Text Placeholder 29"/>
          <p:cNvSpPr>
            <a:spLocks noGrp="1"/>
          </p:cNvSpPr>
          <p:nvPr>
            <p:ph type="body" sz="quarter" idx="29" hasCustomPrompt="1"/>
          </p:nvPr>
        </p:nvSpPr>
        <p:spPr>
          <a:xfrm>
            <a:off x="9137904" y="0"/>
            <a:ext cx="3054096" cy="2203704"/>
          </a:xfrm>
          <a:solidFill>
            <a:schemeClr val="accent1"/>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6" name="Rectangle 35"/>
          <p:cNvSpPr/>
          <p:nvPr userDrawn="1"/>
        </p:nvSpPr>
        <p:spPr>
          <a:xfrm>
            <a:off x="3" y="5676694"/>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7"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8" name="Text Placeholder 29"/>
          <p:cNvSpPr>
            <a:spLocks noGrp="1"/>
          </p:cNvSpPr>
          <p:nvPr>
            <p:ph type="body" sz="quarter" idx="42" hasCustomPrompt="1"/>
          </p:nvPr>
        </p:nvSpPr>
        <p:spPr>
          <a:xfrm>
            <a:off x="909472" y="4652862"/>
            <a:ext cx="10373059" cy="773698"/>
          </a:xfrm>
          <a:noFill/>
        </p:spPr>
        <p:txBody>
          <a:bodyPr anchor="ctr">
            <a:normAutofit/>
          </a:bodyPr>
          <a:lstStyle>
            <a:lvl1pPr marL="0" indent="0" algn="ctr">
              <a:buNone/>
              <a:defRPr sz="15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579065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Header high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dirty="0"/>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342900" y="420690"/>
            <a:ext cx="4572000" cy="2852737"/>
          </a:xfrm>
          <a:solidFill>
            <a:schemeClr val="bg1">
              <a:alpha val="30000"/>
            </a:schemeClr>
          </a:solidFill>
        </p:spPr>
        <p:txBody>
          <a:bodyPr lIns="274320" tIns="91440" rIns="274320" bIns="182880" anchor="ctr"/>
          <a:lstStyle>
            <a:lvl1pPr algn="ctr">
              <a:defRPr sz="4500" b="1">
                <a:solidFill>
                  <a:srgbClr val="324D5E"/>
                </a:solidFill>
                <a:latin typeface="+mn-lt"/>
              </a:defRPr>
            </a:lvl1pPr>
          </a:lstStyle>
          <a:p>
            <a:r>
              <a:rPr lang="en-US"/>
              <a:t>Click to edit Master title style</a:t>
            </a:r>
          </a:p>
        </p:txBody>
      </p:sp>
      <p:sp>
        <p:nvSpPr>
          <p:cNvPr id="3" name="Text Placeholder 2"/>
          <p:cNvSpPr>
            <a:spLocks noGrp="1"/>
          </p:cNvSpPr>
          <p:nvPr>
            <p:ph type="body" idx="1"/>
          </p:nvPr>
        </p:nvSpPr>
        <p:spPr>
          <a:xfrm>
            <a:off x="342900" y="3273429"/>
            <a:ext cx="4572000" cy="942975"/>
          </a:xfrm>
          <a:solidFill>
            <a:schemeClr val="bg1">
              <a:alpha val="50000"/>
            </a:schemeClr>
          </a:solidFill>
        </p:spPr>
        <p:txBody>
          <a:bodyPr lIns="274320" tIns="91440" rIns="274320" bIns="182880" anchor="ctr"/>
          <a:lstStyle>
            <a:lvl1pPr marL="0" indent="0" algn="ctr">
              <a:buNone/>
              <a:defRPr sz="1800">
                <a:solidFill>
                  <a:srgbClr val="8C9CA6"/>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358400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2321410"/>
            <a:ext cx="2600055" cy="1957811"/>
          </a:xfrm>
          <a:solidFill>
            <a:srgbClr val="0095CD">
              <a:alpha val="30000"/>
            </a:srgbClr>
          </a:solidFill>
        </p:spPr>
        <p:txBody>
          <a:bodyPr/>
          <a:lstStyle/>
          <a:p>
            <a:endParaRPr lang="en-US"/>
          </a:p>
        </p:txBody>
      </p:sp>
      <p:sp>
        <p:nvSpPr>
          <p:cNvPr id="18" name="Picture Placeholder 10"/>
          <p:cNvSpPr>
            <a:spLocks noGrp="1" noChangeAspect="1"/>
          </p:cNvSpPr>
          <p:nvPr>
            <p:ph type="pic" sz="quarter" idx="15"/>
          </p:nvPr>
        </p:nvSpPr>
        <p:spPr>
          <a:xfrm>
            <a:off x="3316630" y="2321410"/>
            <a:ext cx="2600055" cy="1957811"/>
          </a:xfrm>
          <a:solidFill>
            <a:srgbClr val="324D5E">
              <a:alpha val="30000"/>
            </a:srgbClr>
          </a:solidFill>
        </p:spPr>
        <p:txBody>
          <a:bodyPr/>
          <a:lstStyle/>
          <a:p>
            <a:endParaRPr lang="en-US"/>
          </a:p>
        </p:txBody>
      </p:sp>
      <p:sp>
        <p:nvSpPr>
          <p:cNvPr id="21" name="Picture Placeholder 10"/>
          <p:cNvSpPr>
            <a:spLocks noGrp="1" noChangeAspect="1"/>
          </p:cNvSpPr>
          <p:nvPr>
            <p:ph type="pic" sz="quarter" idx="16"/>
          </p:nvPr>
        </p:nvSpPr>
        <p:spPr>
          <a:xfrm>
            <a:off x="6278480" y="2321409"/>
            <a:ext cx="2600055" cy="1957811"/>
          </a:xfrm>
          <a:solidFill>
            <a:srgbClr val="F17C3F">
              <a:alpha val="30000"/>
            </a:srgbClr>
          </a:solidFill>
        </p:spPr>
        <p:txBody>
          <a:bodyPr/>
          <a:lstStyle/>
          <a:p>
            <a:endParaRPr lang="en-US"/>
          </a:p>
        </p:txBody>
      </p:sp>
      <p:sp>
        <p:nvSpPr>
          <p:cNvPr id="24" name="Picture Placeholder 10"/>
          <p:cNvSpPr>
            <a:spLocks noGrp="1" noChangeAspect="1"/>
          </p:cNvSpPr>
          <p:nvPr>
            <p:ph type="pic" sz="quarter" idx="17"/>
          </p:nvPr>
        </p:nvSpPr>
        <p:spPr>
          <a:xfrm>
            <a:off x="9240333" y="2321408"/>
            <a:ext cx="2600055" cy="1957811"/>
          </a:xfrm>
          <a:solidFill>
            <a:srgbClr val="7BB21B">
              <a:alpha val="30000"/>
            </a:srgbClr>
          </a:solidFill>
        </p:spPr>
        <p:txBody>
          <a:bodyPr/>
          <a:lstStyle/>
          <a:p>
            <a:endParaRPr lang="en-US"/>
          </a:p>
        </p:txBody>
      </p:sp>
      <p:sp>
        <p:nvSpPr>
          <p:cNvPr id="17" name="Rectangle 16"/>
          <p:cNvSpPr/>
          <p:nvPr userDrawn="1"/>
        </p:nvSpPr>
        <p:spPr>
          <a:xfrm>
            <a:off x="354775" y="4277207"/>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3316627" y="4277207"/>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4277206"/>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6" name="Rectangle 25"/>
          <p:cNvSpPr/>
          <p:nvPr userDrawn="1"/>
        </p:nvSpPr>
        <p:spPr>
          <a:xfrm>
            <a:off x="9240331" y="4277205"/>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1"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1"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5234680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 pictures hexa">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3" y="2321410"/>
            <a:ext cx="2600055" cy="1957811"/>
          </a:xfrm>
          <a:prstGeom prst="hexagon">
            <a:avLst/>
          </a:prstGeom>
          <a:solidFill>
            <a:srgbClr val="0095CD">
              <a:alpha val="30000"/>
            </a:srgbClr>
          </a:solidFill>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2071" y="3394462"/>
            <a:ext cx="2600055"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9" y="2321410"/>
            <a:ext cx="2600055"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9" y="3391322"/>
            <a:ext cx="2600055"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7" y="285061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7" y="546838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9242335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 pictures oval">
    <p:spTree>
      <p:nvGrpSpPr>
        <p:cNvPr id="1" name=""/>
        <p:cNvGrpSpPr/>
        <p:nvPr/>
      </p:nvGrpSpPr>
      <p:grpSpPr>
        <a:xfrm>
          <a:off x="0" y="0"/>
          <a:ext cx="0" cy="0"/>
          <a:chOff x="0" y="0"/>
          <a:chExt cx="0" cy="0"/>
        </a:xfrm>
      </p:grpSpPr>
      <p:sp>
        <p:nvSpPr>
          <p:cNvPr id="28" name="Oval 27"/>
          <p:cNvSpPr/>
          <p:nvPr userDrawn="1"/>
        </p:nvSpPr>
        <p:spPr>
          <a:xfrm>
            <a:off x="5912777" y="2257292"/>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25"/>
          <p:cNvSpPr/>
          <p:nvPr userDrawn="1"/>
        </p:nvSpPr>
        <p:spPr>
          <a:xfrm>
            <a:off x="3320067" y="3322489"/>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p:cNvSpPr/>
          <p:nvPr userDrawn="1"/>
        </p:nvSpPr>
        <p:spPr>
          <a:xfrm>
            <a:off x="8511805" y="3322489"/>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Oval 2"/>
          <p:cNvSpPr/>
          <p:nvPr userDrawn="1"/>
        </p:nvSpPr>
        <p:spPr>
          <a:xfrm>
            <a:off x="721039" y="2257292"/>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3" y="2321410"/>
            <a:ext cx="2600055" cy="1957811"/>
          </a:xfrm>
          <a:prstGeom prst="ellipse">
            <a:avLst/>
          </a:prstGeom>
          <a:solidFill>
            <a:srgbClr val="0095CD">
              <a:alpha val="30000"/>
            </a:srgbClr>
          </a:solidFill>
          <a:ln w="57150">
            <a:noFill/>
          </a:ln>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0491" y="3391322"/>
            <a:ext cx="2600055" cy="1957811"/>
          </a:xfrm>
          <a:prstGeom prst="ellipse">
            <a:avLst/>
          </a:prstGeom>
          <a:solidFill>
            <a:srgbClr val="324D5E">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9" y="2321410"/>
            <a:ext cx="2600055" cy="1957811"/>
          </a:xfrm>
          <a:prstGeom prst="ellipse">
            <a:avLst/>
          </a:prstGeom>
          <a:solidFill>
            <a:srgbClr val="F17C3F">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9" y="3391322"/>
            <a:ext cx="2600055" cy="1957811"/>
          </a:xfrm>
          <a:prstGeom prst="ellipse">
            <a:avLst/>
          </a:prstGeom>
          <a:solidFill>
            <a:srgbClr val="7BB21B">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7" y="285061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7" y="546838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2676385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x2 pictures circ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595152"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3" name="Text Placeholder 29"/>
          <p:cNvSpPr>
            <a:spLocks noGrp="1"/>
          </p:cNvSpPr>
          <p:nvPr>
            <p:ph type="body" sz="quarter" idx="20" hasCustomPrompt="1"/>
          </p:nvPr>
        </p:nvSpPr>
        <p:spPr>
          <a:xfrm>
            <a:off x="8590173"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9" name="Text Placeholder 29"/>
          <p:cNvSpPr>
            <a:spLocks noGrp="1"/>
          </p:cNvSpPr>
          <p:nvPr>
            <p:ph type="body" sz="quarter" idx="22" hasCustomPrompt="1"/>
          </p:nvPr>
        </p:nvSpPr>
        <p:spPr>
          <a:xfrm>
            <a:off x="5925165"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62" name="Text Placeholder 29"/>
          <p:cNvSpPr>
            <a:spLocks noGrp="1"/>
          </p:cNvSpPr>
          <p:nvPr>
            <p:ph type="body" sz="quarter" idx="24" hasCustomPrompt="1"/>
          </p:nvPr>
        </p:nvSpPr>
        <p:spPr>
          <a:xfrm>
            <a:off x="3260159"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69" name="Text Placeholder 29"/>
          <p:cNvSpPr>
            <a:spLocks noGrp="1"/>
          </p:cNvSpPr>
          <p:nvPr>
            <p:ph type="body" sz="quarter" idx="26" hasCustomPrompt="1"/>
          </p:nvPr>
        </p:nvSpPr>
        <p:spPr>
          <a:xfrm>
            <a:off x="595152"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2" name="Text Placeholder 29"/>
          <p:cNvSpPr>
            <a:spLocks noGrp="1"/>
          </p:cNvSpPr>
          <p:nvPr>
            <p:ph type="body" sz="quarter" idx="28" hasCustomPrompt="1"/>
          </p:nvPr>
        </p:nvSpPr>
        <p:spPr>
          <a:xfrm>
            <a:off x="8590173"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5" name="Text Placeholder 29"/>
          <p:cNvSpPr>
            <a:spLocks noGrp="1"/>
          </p:cNvSpPr>
          <p:nvPr>
            <p:ph type="body" sz="quarter" idx="30" hasCustomPrompt="1"/>
          </p:nvPr>
        </p:nvSpPr>
        <p:spPr>
          <a:xfrm>
            <a:off x="5925165"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8" name="Text Placeholder 29"/>
          <p:cNvSpPr>
            <a:spLocks noGrp="1"/>
          </p:cNvSpPr>
          <p:nvPr>
            <p:ph type="body" sz="quarter" idx="32" hasCustomPrompt="1"/>
          </p:nvPr>
        </p:nvSpPr>
        <p:spPr>
          <a:xfrm>
            <a:off x="3260159"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3" name="Oval 42"/>
          <p:cNvSpPr/>
          <p:nvPr userDrawn="1"/>
        </p:nvSpPr>
        <p:spPr>
          <a:xfrm>
            <a:off x="754040"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Picture Placeholder 10"/>
          <p:cNvSpPr>
            <a:spLocks noGrp="1" noChangeAspect="1"/>
          </p:cNvSpPr>
          <p:nvPr>
            <p:ph type="pic" sz="quarter" idx="33"/>
          </p:nvPr>
        </p:nvSpPr>
        <p:spPr>
          <a:xfrm>
            <a:off x="833315" y="1879287"/>
            <a:ext cx="2279459" cy="1716406"/>
          </a:xfrm>
          <a:prstGeom prst="ellipse">
            <a:avLst/>
          </a:prstGeom>
          <a:solidFill>
            <a:srgbClr val="0095CD">
              <a:alpha val="30000"/>
            </a:srgbClr>
          </a:solidFill>
          <a:ln w="57150">
            <a:noFill/>
          </a:ln>
        </p:spPr>
        <p:txBody>
          <a:bodyPr/>
          <a:lstStyle/>
          <a:p>
            <a:endParaRPr lang="en-US"/>
          </a:p>
        </p:txBody>
      </p:sp>
      <p:sp>
        <p:nvSpPr>
          <p:cNvPr id="45" name="Oval 44"/>
          <p:cNvSpPr/>
          <p:nvPr userDrawn="1"/>
        </p:nvSpPr>
        <p:spPr>
          <a:xfrm>
            <a:off x="3339603"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Oval 45"/>
          <p:cNvSpPr/>
          <p:nvPr userDrawn="1"/>
        </p:nvSpPr>
        <p:spPr>
          <a:xfrm>
            <a:off x="6004609"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Oval 46"/>
          <p:cNvSpPr/>
          <p:nvPr userDrawn="1"/>
        </p:nvSpPr>
        <p:spPr>
          <a:xfrm>
            <a:off x="8669617"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Oval 47"/>
          <p:cNvSpPr/>
          <p:nvPr userDrawn="1"/>
        </p:nvSpPr>
        <p:spPr>
          <a:xfrm>
            <a:off x="754040"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val 48"/>
          <p:cNvSpPr/>
          <p:nvPr userDrawn="1"/>
        </p:nvSpPr>
        <p:spPr>
          <a:xfrm>
            <a:off x="3339603"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Oval 49"/>
          <p:cNvSpPr/>
          <p:nvPr userDrawn="1"/>
        </p:nvSpPr>
        <p:spPr>
          <a:xfrm>
            <a:off x="6004609"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Oval 53"/>
          <p:cNvSpPr/>
          <p:nvPr userDrawn="1"/>
        </p:nvSpPr>
        <p:spPr>
          <a:xfrm>
            <a:off x="8669617"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Picture Placeholder 10"/>
          <p:cNvSpPr>
            <a:spLocks noGrp="1" noChangeAspect="1"/>
          </p:cNvSpPr>
          <p:nvPr>
            <p:ph type="pic" sz="quarter" idx="34"/>
          </p:nvPr>
        </p:nvSpPr>
        <p:spPr>
          <a:xfrm>
            <a:off x="3418877" y="1879287"/>
            <a:ext cx="2279459" cy="1716406"/>
          </a:xfrm>
          <a:prstGeom prst="ellipse">
            <a:avLst/>
          </a:prstGeom>
          <a:solidFill>
            <a:srgbClr val="0095CD">
              <a:alpha val="30000"/>
            </a:srgbClr>
          </a:solidFill>
          <a:ln w="57150">
            <a:noFill/>
          </a:ln>
        </p:spPr>
        <p:txBody>
          <a:bodyPr/>
          <a:lstStyle/>
          <a:p>
            <a:endParaRPr lang="en-US"/>
          </a:p>
        </p:txBody>
      </p:sp>
      <p:sp>
        <p:nvSpPr>
          <p:cNvPr id="56" name="Picture Placeholder 10"/>
          <p:cNvSpPr>
            <a:spLocks noGrp="1" noChangeAspect="1"/>
          </p:cNvSpPr>
          <p:nvPr>
            <p:ph type="pic" sz="quarter" idx="35"/>
          </p:nvPr>
        </p:nvSpPr>
        <p:spPr>
          <a:xfrm>
            <a:off x="6083884" y="1879287"/>
            <a:ext cx="2279459" cy="1716406"/>
          </a:xfrm>
          <a:prstGeom prst="ellipse">
            <a:avLst/>
          </a:prstGeom>
          <a:solidFill>
            <a:srgbClr val="0095CD">
              <a:alpha val="30000"/>
            </a:srgbClr>
          </a:solidFill>
          <a:ln w="57150">
            <a:noFill/>
          </a:ln>
        </p:spPr>
        <p:txBody>
          <a:bodyPr/>
          <a:lstStyle/>
          <a:p>
            <a:endParaRPr lang="en-US"/>
          </a:p>
        </p:txBody>
      </p:sp>
      <p:sp>
        <p:nvSpPr>
          <p:cNvPr id="63" name="Picture Placeholder 10"/>
          <p:cNvSpPr>
            <a:spLocks noGrp="1" noChangeAspect="1"/>
          </p:cNvSpPr>
          <p:nvPr>
            <p:ph type="pic" sz="quarter" idx="36"/>
          </p:nvPr>
        </p:nvSpPr>
        <p:spPr>
          <a:xfrm>
            <a:off x="8748892" y="1879287"/>
            <a:ext cx="2279459" cy="1716406"/>
          </a:xfrm>
          <a:prstGeom prst="ellipse">
            <a:avLst/>
          </a:prstGeom>
          <a:solidFill>
            <a:srgbClr val="0095CD">
              <a:alpha val="30000"/>
            </a:srgbClr>
          </a:solidFill>
          <a:ln w="57150">
            <a:noFill/>
          </a:ln>
        </p:spPr>
        <p:txBody>
          <a:bodyPr/>
          <a:lstStyle/>
          <a:p>
            <a:endParaRPr lang="en-US"/>
          </a:p>
        </p:txBody>
      </p:sp>
      <p:sp>
        <p:nvSpPr>
          <p:cNvPr id="64" name="Picture Placeholder 10"/>
          <p:cNvSpPr>
            <a:spLocks noGrp="1" noChangeAspect="1"/>
          </p:cNvSpPr>
          <p:nvPr>
            <p:ph type="pic" sz="quarter" idx="37"/>
          </p:nvPr>
        </p:nvSpPr>
        <p:spPr>
          <a:xfrm>
            <a:off x="8748892" y="4337644"/>
            <a:ext cx="2279459" cy="1716406"/>
          </a:xfrm>
          <a:prstGeom prst="ellipse">
            <a:avLst/>
          </a:prstGeom>
          <a:solidFill>
            <a:srgbClr val="0095CD">
              <a:alpha val="30000"/>
            </a:srgbClr>
          </a:solidFill>
          <a:ln w="57150">
            <a:noFill/>
          </a:ln>
        </p:spPr>
        <p:txBody>
          <a:bodyPr/>
          <a:lstStyle/>
          <a:p>
            <a:endParaRPr lang="en-US"/>
          </a:p>
        </p:txBody>
      </p:sp>
      <p:sp>
        <p:nvSpPr>
          <p:cNvPr id="65" name="Picture Placeholder 10"/>
          <p:cNvSpPr>
            <a:spLocks noGrp="1" noChangeAspect="1"/>
          </p:cNvSpPr>
          <p:nvPr>
            <p:ph type="pic" sz="quarter" idx="38"/>
          </p:nvPr>
        </p:nvSpPr>
        <p:spPr>
          <a:xfrm>
            <a:off x="6083884" y="4337644"/>
            <a:ext cx="2279459" cy="1716406"/>
          </a:xfrm>
          <a:prstGeom prst="ellipse">
            <a:avLst/>
          </a:prstGeom>
          <a:solidFill>
            <a:srgbClr val="0095CD">
              <a:alpha val="30000"/>
            </a:srgbClr>
          </a:solidFill>
          <a:ln w="57150">
            <a:noFill/>
          </a:ln>
        </p:spPr>
        <p:txBody>
          <a:bodyPr/>
          <a:lstStyle/>
          <a:p>
            <a:endParaRPr lang="en-US"/>
          </a:p>
        </p:txBody>
      </p:sp>
      <p:sp>
        <p:nvSpPr>
          <p:cNvPr id="66" name="Picture Placeholder 10"/>
          <p:cNvSpPr>
            <a:spLocks noGrp="1" noChangeAspect="1"/>
          </p:cNvSpPr>
          <p:nvPr>
            <p:ph type="pic" sz="quarter" idx="39"/>
          </p:nvPr>
        </p:nvSpPr>
        <p:spPr>
          <a:xfrm>
            <a:off x="3418877" y="4337644"/>
            <a:ext cx="2279459" cy="1716406"/>
          </a:xfrm>
          <a:prstGeom prst="ellipse">
            <a:avLst/>
          </a:prstGeom>
          <a:solidFill>
            <a:srgbClr val="0095CD">
              <a:alpha val="30000"/>
            </a:srgbClr>
          </a:solidFill>
          <a:ln w="57150">
            <a:noFill/>
          </a:ln>
        </p:spPr>
        <p:txBody>
          <a:bodyPr/>
          <a:lstStyle/>
          <a:p>
            <a:endParaRPr lang="en-US"/>
          </a:p>
        </p:txBody>
      </p:sp>
      <p:sp>
        <p:nvSpPr>
          <p:cNvPr id="79" name="Picture Placeholder 10"/>
          <p:cNvSpPr>
            <a:spLocks noGrp="1" noChangeAspect="1"/>
          </p:cNvSpPr>
          <p:nvPr>
            <p:ph type="pic" sz="quarter" idx="40"/>
          </p:nvPr>
        </p:nvSpPr>
        <p:spPr>
          <a:xfrm>
            <a:off x="833144" y="4337644"/>
            <a:ext cx="2279459" cy="1716406"/>
          </a:xfrm>
          <a:prstGeom prst="ellipse">
            <a:avLst/>
          </a:prstGeom>
          <a:solidFill>
            <a:srgbClr val="0095CD">
              <a:alpha val="30000"/>
            </a:srgbClr>
          </a:solidFill>
          <a:ln w="57150">
            <a:noFill/>
          </a:ln>
        </p:spPr>
        <p:txBody>
          <a:bodyPr/>
          <a:lstStyle/>
          <a:p>
            <a:endParaRPr lang="en-US"/>
          </a:p>
        </p:txBody>
      </p:sp>
    </p:spTree>
    <p:extLst>
      <p:ext uri="{BB962C8B-B14F-4D97-AF65-F5344CB8AC3E}">
        <p14:creationId xmlns:p14="http://schemas.microsoft.com/office/powerpoint/2010/main" val="39464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 pictures timelin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579709" y="1589813"/>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579707" y="3176715"/>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5" name="Text Placeholder 29"/>
          <p:cNvSpPr>
            <a:spLocks noGrp="1"/>
          </p:cNvSpPr>
          <p:nvPr>
            <p:ph type="body" sz="quarter" idx="22" hasCustomPrompt="1"/>
          </p:nvPr>
        </p:nvSpPr>
        <p:spPr>
          <a:xfrm>
            <a:off x="579707" y="3950472"/>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553981" y="3950476"/>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553345" y="5537378"/>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6" name="Text Placeholder 29"/>
          <p:cNvSpPr>
            <a:spLocks noGrp="1"/>
          </p:cNvSpPr>
          <p:nvPr>
            <p:ph type="body" sz="quarter" idx="25" hasCustomPrompt="1"/>
          </p:nvPr>
        </p:nvSpPr>
        <p:spPr>
          <a:xfrm>
            <a:off x="3553345" y="5735868"/>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393238" y="3950701"/>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393235" y="5537603"/>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4" name="Text Placeholder 29"/>
          <p:cNvSpPr>
            <a:spLocks noGrp="1"/>
          </p:cNvSpPr>
          <p:nvPr>
            <p:ph type="body" sz="quarter" idx="31" hasCustomPrompt="1"/>
          </p:nvPr>
        </p:nvSpPr>
        <p:spPr>
          <a:xfrm>
            <a:off x="9393235" y="5736093"/>
            <a:ext cx="2121408" cy="311784"/>
          </a:xfrm>
        </p:spPr>
        <p:txBody>
          <a:bodyPr anchor="t">
            <a:noAutofit/>
          </a:bodyPr>
          <a:lstStyle>
            <a:lvl1pPr marL="0" indent="0" algn="ctr">
              <a:buNone/>
              <a:defRPr sz="1350">
                <a:solidFill>
                  <a:srgbClr val="8C9CA6"/>
                </a:solidFill>
              </a:defRPr>
            </a:lvl1pPr>
          </a:lstStyle>
          <a:p>
            <a:pPr lvl="0"/>
            <a:r>
              <a:rPr lang="en-US"/>
              <a:t>Job Title Here</a:t>
            </a:r>
          </a:p>
        </p:txBody>
      </p:sp>
      <p:sp>
        <p:nvSpPr>
          <p:cNvPr id="3" name="Pentagon 2"/>
          <p:cNvSpPr/>
          <p:nvPr userDrawn="1"/>
        </p:nvSpPr>
        <p:spPr>
          <a:xfrm>
            <a:off x="310895" y="3345754"/>
            <a:ext cx="2889504" cy="494759"/>
          </a:xfrm>
          <a:prstGeom prst="homePlate">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1" name="Chevron 30"/>
          <p:cNvSpPr/>
          <p:nvPr userDrawn="1"/>
        </p:nvSpPr>
        <p:spPr>
          <a:xfrm>
            <a:off x="3204252" y="3345754"/>
            <a:ext cx="2889504" cy="494759"/>
          </a:xfrm>
          <a:prstGeom prst="chevron">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2" name="Chevron 31"/>
          <p:cNvSpPr/>
          <p:nvPr userDrawn="1"/>
        </p:nvSpPr>
        <p:spPr>
          <a:xfrm>
            <a:off x="6097609" y="3345754"/>
            <a:ext cx="2889504" cy="494759"/>
          </a:xfrm>
          <a:prstGeom prst="chevron">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3" name="Chevron 32"/>
          <p:cNvSpPr/>
          <p:nvPr userDrawn="1"/>
        </p:nvSpPr>
        <p:spPr>
          <a:xfrm>
            <a:off x="8990967" y="3345754"/>
            <a:ext cx="2889504" cy="494759"/>
          </a:xfrm>
          <a:prstGeom prst="chevron">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7" name="Picture Placeholder 10"/>
          <p:cNvSpPr>
            <a:spLocks noGrp="1" noChangeAspect="1"/>
          </p:cNvSpPr>
          <p:nvPr>
            <p:ph type="pic" sz="quarter" idx="26"/>
          </p:nvPr>
        </p:nvSpPr>
        <p:spPr>
          <a:xfrm>
            <a:off x="6455395" y="1589813"/>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454759" y="3176715"/>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0" name="Text Placeholder 29"/>
          <p:cNvSpPr>
            <a:spLocks noGrp="1"/>
          </p:cNvSpPr>
          <p:nvPr>
            <p:ph type="body" sz="quarter" idx="28" hasCustomPrompt="1"/>
          </p:nvPr>
        </p:nvSpPr>
        <p:spPr>
          <a:xfrm>
            <a:off x="6454759" y="3950472"/>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5" name="Text Placeholder 29"/>
          <p:cNvSpPr>
            <a:spLocks noGrp="1"/>
          </p:cNvSpPr>
          <p:nvPr>
            <p:ph type="body" sz="quarter" idx="24" hasCustomPrompt="1"/>
          </p:nvPr>
        </p:nvSpPr>
        <p:spPr>
          <a:xfrm>
            <a:off x="3553345" y="3438467"/>
            <a:ext cx="2121408" cy="311784"/>
          </a:xfrm>
        </p:spPr>
        <p:txBody>
          <a:bodyPr anchor="ctr">
            <a:normAutofit/>
          </a:bodyPr>
          <a:lstStyle>
            <a:lvl1pPr marL="0" indent="0" algn="ctr">
              <a:buNone/>
              <a:defRPr sz="1650">
                <a:solidFill>
                  <a:schemeClr val="bg1"/>
                </a:solidFill>
              </a:defRPr>
            </a:lvl1pPr>
          </a:lstStyle>
          <a:p>
            <a:pPr lvl="0"/>
            <a:r>
              <a:rPr lang="en-US"/>
              <a:t>Name Here</a:t>
            </a:r>
          </a:p>
        </p:txBody>
      </p:sp>
      <p:sp>
        <p:nvSpPr>
          <p:cNvPr id="63" name="Text Placeholder 29"/>
          <p:cNvSpPr>
            <a:spLocks noGrp="1"/>
          </p:cNvSpPr>
          <p:nvPr>
            <p:ph type="body" sz="quarter" idx="30" hasCustomPrompt="1"/>
          </p:nvPr>
        </p:nvSpPr>
        <p:spPr>
          <a:xfrm>
            <a:off x="9393235" y="3438467"/>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30" name="Text Placeholder 29"/>
          <p:cNvSpPr>
            <a:spLocks noGrp="1"/>
          </p:cNvSpPr>
          <p:nvPr>
            <p:ph type="body" sz="quarter" idx="18" hasCustomPrompt="1"/>
          </p:nvPr>
        </p:nvSpPr>
        <p:spPr>
          <a:xfrm>
            <a:off x="579707" y="3438467"/>
            <a:ext cx="2121408" cy="311784"/>
          </a:xfrm>
        </p:spPr>
        <p:txBody>
          <a:bodyPr anchor="ctr">
            <a:normAutofit/>
          </a:bodyPr>
          <a:lstStyle>
            <a:lvl1pPr marL="0" indent="0" algn="ctr">
              <a:buNone/>
              <a:defRPr sz="1650">
                <a:solidFill>
                  <a:schemeClr val="bg1"/>
                </a:solidFill>
              </a:defRPr>
            </a:lvl1pPr>
          </a:lstStyle>
          <a:p>
            <a:pPr lvl="0"/>
            <a:r>
              <a:rPr lang="en-US"/>
              <a:t>Name Here</a:t>
            </a:r>
          </a:p>
        </p:txBody>
      </p:sp>
      <p:sp>
        <p:nvSpPr>
          <p:cNvPr id="59" name="Text Placeholder 29"/>
          <p:cNvSpPr>
            <a:spLocks noGrp="1"/>
          </p:cNvSpPr>
          <p:nvPr>
            <p:ph type="body" sz="quarter" idx="27" hasCustomPrompt="1"/>
          </p:nvPr>
        </p:nvSpPr>
        <p:spPr>
          <a:xfrm>
            <a:off x="6454759" y="3438467"/>
            <a:ext cx="2121408" cy="311784"/>
          </a:xfrm>
        </p:spPr>
        <p:txBody>
          <a:bodyPr anchor="ctr">
            <a:normAutofit/>
          </a:bodyPr>
          <a:lstStyle>
            <a:lvl1pPr marL="0" indent="0" algn="ctr">
              <a:buNone/>
              <a:defRPr sz="1650">
                <a:solidFill>
                  <a:srgbClr val="324D5E"/>
                </a:solidFill>
              </a:defRPr>
            </a:lvl1pPr>
          </a:lstStyle>
          <a:p>
            <a:pPr lvl="0"/>
            <a:r>
              <a:rPr lang="en-US"/>
              <a:t>Name Here</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1793127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14256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30" y="1425684"/>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80" y="1425683"/>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3" y="1425682"/>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6" name="Rectangle 25"/>
          <p:cNvSpPr/>
          <p:nvPr userDrawn="1"/>
        </p:nvSpPr>
        <p:spPr>
          <a:xfrm>
            <a:off x="9240331"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1"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1"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29" name="Text Placeholder 29"/>
          <p:cNvSpPr>
            <a:spLocks noGrp="1"/>
          </p:cNvSpPr>
          <p:nvPr>
            <p:ph type="body" sz="quarter" idx="26" hasCustomPrompt="1"/>
          </p:nvPr>
        </p:nvSpPr>
        <p:spPr>
          <a:xfrm>
            <a:off x="35477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1"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165150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 pictures and skill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14256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9" name="Text Placeholder 29"/>
          <p:cNvSpPr>
            <a:spLocks noGrp="1"/>
          </p:cNvSpPr>
          <p:nvPr>
            <p:ph type="body" sz="quarter" idx="26" hasCustomPrompt="1"/>
          </p:nvPr>
        </p:nvSpPr>
        <p:spPr>
          <a:xfrm>
            <a:off x="351618" y="3483802"/>
            <a:ext cx="4684076" cy="816743"/>
          </a:xfrm>
          <a:solidFill>
            <a:srgbClr val="F9F9F9"/>
          </a:solidFill>
        </p:spPr>
        <p:txBody>
          <a:bodyPr anchor="t">
            <a:noAutofit/>
          </a:bodyPr>
          <a:lstStyle>
            <a:lvl1pPr marL="0" indent="0" algn="just">
              <a:buNone/>
              <a:defRPr sz="9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70267" y="4416654"/>
            <a:ext cx="752129" cy="392415"/>
          </a:xfrm>
          <a:prstGeom prst="rect">
            <a:avLst/>
          </a:prstGeom>
          <a:noFill/>
        </p:spPr>
        <p:txBody>
          <a:bodyPr wrap="none" rtlCol="0">
            <a:spAutoFit/>
          </a:bodyPr>
          <a:lstStyle/>
          <a:p>
            <a:r>
              <a:rPr lang="en-US" sz="1950"/>
              <a:t>Skills:</a:t>
            </a:r>
          </a:p>
        </p:txBody>
      </p:sp>
      <p:sp>
        <p:nvSpPr>
          <p:cNvPr id="85" name="Text Placeholder 29"/>
          <p:cNvSpPr>
            <a:spLocks noGrp="1"/>
          </p:cNvSpPr>
          <p:nvPr>
            <p:ph type="body" sz="quarter" idx="18" hasCustomPrompt="1"/>
          </p:nvPr>
        </p:nvSpPr>
        <p:spPr>
          <a:xfrm>
            <a:off x="2439924" y="1722197"/>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Name Here</a:t>
            </a:r>
          </a:p>
        </p:txBody>
      </p:sp>
      <p:sp>
        <p:nvSpPr>
          <p:cNvPr id="86" name="Text Placeholder 29"/>
          <p:cNvSpPr>
            <a:spLocks noGrp="1"/>
          </p:cNvSpPr>
          <p:nvPr>
            <p:ph type="body" sz="quarter" idx="22" hasCustomPrompt="1"/>
          </p:nvPr>
        </p:nvSpPr>
        <p:spPr>
          <a:xfrm>
            <a:off x="2439924" y="2313821"/>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Job Title Here</a:t>
            </a:r>
          </a:p>
        </p:txBody>
      </p:sp>
      <p:sp>
        <p:nvSpPr>
          <p:cNvPr id="87" name="Text Placeholder 29"/>
          <p:cNvSpPr>
            <a:spLocks noGrp="1"/>
          </p:cNvSpPr>
          <p:nvPr>
            <p:ph type="body" sz="quarter" idx="27" hasCustomPrompt="1"/>
          </p:nvPr>
        </p:nvSpPr>
        <p:spPr>
          <a:xfrm>
            <a:off x="2948512" y="2868500"/>
            <a:ext cx="2087181" cy="431800"/>
          </a:xfrm>
          <a:noFill/>
        </p:spPr>
        <p:txBody>
          <a:bodyPr anchor="ctr">
            <a:normAutofit/>
          </a:bodyPr>
          <a:lstStyle>
            <a:lvl1pPr marL="0" indent="0" algn="r">
              <a:buNone/>
              <a:defRPr sz="1050" u="sng">
                <a:solidFill>
                  <a:srgbClr val="8C9CA6"/>
                </a:solidFill>
              </a:defRPr>
            </a:lvl1pPr>
          </a:lstStyle>
          <a:p>
            <a:pPr lvl="0"/>
            <a:r>
              <a:rPr lang="en-US"/>
              <a:t>Email here</a:t>
            </a:r>
          </a:p>
        </p:txBody>
      </p:sp>
      <p:sp>
        <p:nvSpPr>
          <p:cNvPr id="88" name="Picture Placeholder 10"/>
          <p:cNvSpPr>
            <a:spLocks noGrp="1" noChangeAspect="1"/>
          </p:cNvSpPr>
          <p:nvPr>
            <p:ph type="pic" sz="quarter" idx="28"/>
          </p:nvPr>
        </p:nvSpPr>
        <p:spPr>
          <a:xfrm>
            <a:off x="6893515" y="1425682"/>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89" name="Text Placeholder 29"/>
          <p:cNvSpPr>
            <a:spLocks noGrp="1"/>
          </p:cNvSpPr>
          <p:nvPr>
            <p:ph type="body" sz="quarter" idx="29" hasCustomPrompt="1"/>
          </p:nvPr>
        </p:nvSpPr>
        <p:spPr>
          <a:xfrm>
            <a:off x="6890355" y="3483800"/>
            <a:ext cx="4684076" cy="816743"/>
          </a:xfrm>
          <a:solidFill>
            <a:srgbClr val="F9F9F9"/>
          </a:solidFill>
        </p:spPr>
        <p:txBody>
          <a:bodyPr anchor="t">
            <a:noAutofit/>
          </a:bodyPr>
          <a:lstStyle>
            <a:lvl1pPr marL="0" indent="0" algn="just">
              <a:buNone/>
              <a:defRPr sz="9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103" name="TextBox 102"/>
          <p:cNvSpPr txBox="1"/>
          <p:nvPr userDrawn="1"/>
        </p:nvSpPr>
        <p:spPr>
          <a:xfrm>
            <a:off x="6909005" y="4416652"/>
            <a:ext cx="752129" cy="392415"/>
          </a:xfrm>
          <a:prstGeom prst="rect">
            <a:avLst/>
          </a:prstGeom>
          <a:noFill/>
        </p:spPr>
        <p:txBody>
          <a:bodyPr wrap="none" rtlCol="0">
            <a:spAutoFit/>
          </a:bodyPr>
          <a:lstStyle/>
          <a:p>
            <a:r>
              <a:rPr lang="en-US" sz="1950"/>
              <a:t>Skills:</a:t>
            </a:r>
          </a:p>
        </p:txBody>
      </p:sp>
      <p:sp>
        <p:nvSpPr>
          <p:cNvPr id="104" name="Text Placeholder 29"/>
          <p:cNvSpPr>
            <a:spLocks noGrp="1"/>
          </p:cNvSpPr>
          <p:nvPr>
            <p:ph type="body" sz="quarter" idx="30" hasCustomPrompt="1"/>
          </p:nvPr>
        </p:nvSpPr>
        <p:spPr>
          <a:xfrm>
            <a:off x="8978663" y="1722195"/>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Name Here</a:t>
            </a:r>
          </a:p>
        </p:txBody>
      </p:sp>
      <p:sp>
        <p:nvSpPr>
          <p:cNvPr id="105" name="Text Placeholder 29"/>
          <p:cNvSpPr>
            <a:spLocks noGrp="1"/>
          </p:cNvSpPr>
          <p:nvPr>
            <p:ph type="body" sz="quarter" idx="31" hasCustomPrompt="1"/>
          </p:nvPr>
        </p:nvSpPr>
        <p:spPr>
          <a:xfrm>
            <a:off x="8978663" y="2313819"/>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Job Title Here</a:t>
            </a:r>
          </a:p>
        </p:txBody>
      </p:sp>
      <p:sp>
        <p:nvSpPr>
          <p:cNvPr id="106" name="Text Placeholder 29"/>
          <p:cNvSpPr>
            <a:spLocks noGrp="1"/>
          </p:cNvSpPr>
          <p:nvPr>
            <p:ph type="body" sz="quarter" idx="32" hasCustomPrompt="1"/>
          </p:nvPr>
        </p:nvSpPr>
        <p:spPr>
          <a:xfrm>
            <a:off x="9487251" y="2868498"/>
            <a:ext cx="2087181" cy="431800"/>
          </a:xfrm>
          <a:noFill/>
        </p:spPr>
        <p:txBody>
          <a:bodyPr anchor="ctr">
            <a:normAutofit/>
          </a:bodyPr>
          <a:lstStyle>
            <a:lvl1pPr marL="0" indent="0" algn="r">
              <a:buNone/>
              <a:defRPr sz="1050" u="sng">
                <a:solidFill>
                  <a:srgbClr val="8C9CA6"/>
                </a:solidFill>
              </a:defRPr>
            </a:lvl1pPr>
          </a:lstStyle>
          <a:p>
            <a:pPr lvl="0"/>
            <a:r>
              <a:rPr lang="en-US"/>
              <a:t>Email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85493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9706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 pictures and quot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2236045"/>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80" y="2236044"/>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191842"/>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4191841"/>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4325300"/>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325300"/>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799118"/>
            <a:ext cx="2596896" cy="431800"/>
          </a:xfrm>
        </p:spPr>
        <p:txBody>
          <a:bodyPr anchor="t">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350">
                <a:solidFill>
                  <a:srgbClr val="8C9CA6"/>
                </a:solidFill>
              </a:defRPr>
            </a:lvl1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Job Title Here</a:t>
            </a:r>
          </a:p>
        </p:txBody>
      </p:sp>
      <p:sp>
        <p:nvSpPr>
          <p:cNvPr id="37" name="Text Placeholder 29"/>
          <p:cNvSpPr>
            <a:spLocks noGrp="1"/>
          </p:cNvSpPr>
          <p:nvPr>
            <p:ph type="body" sz="quarter" idx="24" hasCustomPrompt="1"/>
          </p:nvPr>
        </p:nvSpPr>
        <p:spPr>
          <a:xfrm>
            <a:off x="6278479" y="4799118"/>
            <a:ext cx="2596896" cy="431800"/>
          </a:xfrm>
        </p:spPr>
        <p:txBody>
          <a:bodyPr anchor="t">
            <a:normAutofit/>
          </a:bodyPr>
          <a:lstStyle>
            <a:lvl1pPr marL="0" indent="0" algn="ctr">
              <a:buNone/>
              <a:defRPr sz="1350">
                <a:solidFill>
                  <a:srgbClr val="8C9CA6"/>
                </a:solidFill>
              </a:defRPr>
            </a:lvl1pPr>
          </a:lstStyle>
          <a:p>
            <a:pPr lvl="0"/>
            <a:r>
              <a:rPr lang="en-US"/>
              <a:t>Job Title Here</a:t>
            </a:r>
          </a:p>
        </p:txBody>
      </p:sp>
      <p:sp>
        <p:nvSpPr>
          <p:cNvPr id="31" name="Text Placeholder 29"/>
          <p:cNvSpPr>
            <a:spLocks noGrp="1"/>
          </p:cNvSpPr>
          <p:nvPr>
            <p:ph type="body" sz="quarter" idx="27" hasCustomPrompt="1"/>
          </p:nvPr>
        </p:nvSpPr>
        <p:spPr>
          <a:xfrm>
            <a:off x="3314871" y="2680470"/>
            <a:ext cx="2596896" cy="1754326"/>
          </a:xfrm>
        </p:spPr>
        <p:txBody>
          <a:bodyPr anchor="ctr">
            <a:spAutoFit/>
          </a:bodyPr>
          <a:lstStyle>
            <a:lvl1pPr marL="0" indent="342900" algn="just">
              <a:buNone/>
              <a:defRPr sz="15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000254" y="1746846"/>
            <a:ext cx="665567" cy="1419619"/>
          </a:xfrm>
          <a:prstGeom prst="rect">
            <a:avLst/>
          </a:prstGeom>
          <a:noFill/>
        </p:spPr>
        <p:txBody>
          <a:bodyPr wrap="none" rtlCol="0">
            <a:spAutoFit/>
          </a:bodyPr>
          <a:lstStyle/>
          <a:p>
            <a:r>
              <a:rPr lang="en-US" sz="8625" b="1">
                <a:solidFill>
                  <a:srgbClr val="8C9CA6"/>
                </a:solidFill>
              </a:rPr>
              <a:t>“</a:t>
            </a:r>
          </a:p>
        </p:txBody>
      </p:sp>
      <p:sp>
        <p:nvSpPr>
          <p:cNvPr id="41" name="TextBox 40"/>
          <p:cNvSpPr txBox="1"/>
          <p:nvPr userDrawn="1"/>
        </p:nvSpPr>
        <p:spPr>
          <a:xfrm>
            <a:off x="8926211" y="1746846"/>
            <a:ext cx="665567" cy="1419619"/>
          </a:xfrm>
          <a:prstGeom prst="rect">
            <a:avLst/>
          </a:prstGeom>
          <a:noFill/>
        </p:spPr>
        <p:txBody>
          <a:bodyPr wrap="none" rtlCol="0">
            <a:spAutoFit/>
          </a:bodyPr>
          <a:lstStyle/>
          <a:p>
            <a:r>
              <a:rPr lang="en-US" sz="8625" b="1">
                <a:solidFill>
                  <a:srgbClr val="8C9CA6"/>
                </a:solidFill>
              </a:rPr>
              <a:t>“</a:t>
            </a:r>
          </a:p>
        </p:txBody>
      </p:sp>
      <p:sp>
        <p:nvSpPr>
          <p:cNvPr id="42" name="TextBox 41"/>
          <p:cNvSpPr txBox="1"/>
          <p:nvPr userDrawn="1"/>
        </p:nvSpPr>
        <p:spPr>
          <a:xfrm>
            <a:off x="11353803" y="4650411"/>
            <a:ext cx="665567" cy="1419619"/>
          </a:xfrm>
          <a:prstGeom prst="rect">
            <a:avLst/>
          </a:prstGeom>
          <a:noFill/>
        </p:spPr>
        <p:txBody>
          <a:bodyPr wrap="none" rtlCol="0">
            <a:spAutoFit/>
          </a:bodyPr>
          <a:lstStyle/>
          <a:p>
            <a:r>
              <a:rPr lang="en-US" sz="8625" b="1">
                <a:solidFill>
                  <a:srgbClr val="8C9CA6"/>
                </a:solidFill>
              </a:rPr>
              <a:t>”</a:t>
            </a:r>
          </a:p>
        </p:txBody>
      </p:sp>
      <p:sp>
        <p:nvSpPr>
          <p:cNvPr id="43" name="TextBox 42"/>
          <p:cNvSpPr txBox="1"/>
          <p:nvPr userDrawn="1"/>
        </p:nvSpPr>
        <p:spPr>
          <a:xfrm>
            <a:off x="5447577" y="4650411"/>
            <a:ext cx="665567" cy="1419619"/>
          </a:xfrm>
          <a:prstGeom prst="rect">
            <a:avLst/>
          </a:prstGeom>
          <a:noFill/>
        </p:spPr>
        <p:txBody>
          <a:bodyPr wrap="none" rtlCol="0">
            <a:spAutoFit/>
          </a:bodyPr>
          <a:lstStyle/>
          <a:p>
            <a:r>
              <a:rPr lang="en-US" sz="8625" b="1">
                <a:solidFill>
                  <a:srgbClr val="8C9CA6"/>
                </a:solidFill>
              </a:rPr>
              <a:t>”</a:t>
            </a:r>
          </a:p>
        </p:txBody>
      </p:sp>
      <p:sp>
        <p:nvSpPr>
          <p:cNvPr id="22" name="Text Placeholder 21"/>
          <p:cNvSpPr>
            <a:spLocks noGrp="1"/>
          </p:cNvSpPr>
          <p:nvPr>
            <p:ph type="body" sz="quarter" idx="31" hasCustomPrompt="1"/>
          </p:nvPr>
        </p:nvSpPr>
        <p:spPr>
          <a:xfrm>
            <a:off x="9235060" y="2368846"/>
            <a:ext cx="2596896" cy="1754326"/>
          </a:xfrm>
        </p:spPr>
        <p:txBody>
          <a:bodyPr vert="horz" lIns="91440" tIns="45720" rIns="91440" bIns="45720" rtlCol="0">
            <a:spAutoFit/>
          </a:bodyPr>
          <a:lstStyle>
            <a:lvl1pPr marL="0" indent="342900" algn="just">
              <a:buNone/>
              <a:defRPr lang="en-US" sz="1500" smtClean="0">
                <a:solidFill>
                  <a:srgbClr val="324D5E"/>
                </a:solidFill>
              </a:defRPr>
            </a:lvl1pPr>
            <a:lvl2pPr>
              <a:defRPr lang="en-US" smtClean="0"/>
            </a:lvl2pPr>
            <a:lvl3pPr>
              <a:defRPr lang="en-US" smtClean="0"/>
            </a:lvl3pPr>
            <a:lvl4pPr>
              <a:defRPr lang="en-US" smtClean="0"/>
            </a:lvl4pPr>
            <a:lvl5pPr>
              <a:defRPr lang="en-US"/>
            </a:lvl5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7" name="Group 26"/>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37799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 pictures and title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10899" y="1425684"/>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10896" y="3012586"/>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10896" y="3274338"/>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10896" y="3605133"/>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460499" y="3274117"/>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460496" y="4861019"/>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5" name="Text Placeholder 29"/>
          <p:cNvSpPr>
            <a:spLocks noGrp="1"/>
          </p:cNvSpPr>
          <p:nvPr>
            <p:ph type="body" sz="quarter" idx="24" hasCustomPrompt="1"/>
          </p:nvPr>
        </p:nvSpPr>
        <p:spPr>
          <a:xfrm>
            <a:off x="3460496" y="5122771"/>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25" hasCustomPrompt="1"/>
          </p:nvPr>
        </p:nvSpPr>
        <p:spPr>
          <a:xfrm>
            <a:off x="3460496" y="5453566"/>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7" name="Picture Placeholder 10"/>
          <p:cNvSpPr>
            <a:spLocks noGrp="1" noChangeAspect="1"/>
          </p:cNvSpPr>
          <p:nvPr>
            <p:ph type="pic" sz="quarter" idx="26"/>
          </p:nvPr>
        </p:nvSpPr>
        <p:spPr>
          <a:xfrm>
            <a:off x="6610099" y="1425684"/>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610096" y="3012586"/>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9" name="Text Placeholder 29"/>
          <p:cNvSpPr>
            <a:spLocks noGrp="1"/>
          </p:cNvSpPr>
          <p:nvPr>
            <p:ph type="body" sz="quarter" idx="27" hasCustomPrompt="1"/>
          </p:nvPr>
        </p:nvSpPr>
        <p:spPr>
          <a:xfrm>
            <a:off x="6610096" y="3274338"/>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60" name="Text Placeholder 29"/>
          <p:cNvSpPr>
            <a:spLocks noGrp="1"/>
          </p:cNvSpPr>
          <p:nvPr>
            <p:ph type="body" sz="quarter" idx="28" hasCustomPrompt="1"/>
          </p:nvPr>
        </p:nvSpPr>
        <p:spPr>
          <a:xfrm>
            <a:off x="6610096" y="3605133"/>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759699" y="3274338"/>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759696" y="4861244"/>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3" name="Text Placeholder 29"/>
          <p:cNvSpPr>
            <a:spLocks noGrp="1"/>
          </p:cNvSpPr>
          <p:nvPr>
            <p:ph type="body" sz="quarter" idx="30" hasCustomPrompt="1"/>
          </p:nvPr>
        </p:nvSpPr>
        <p:spPr>
          <a:xfrm>
            <a:off x="9759696" y="5122996"/>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64" name="Text Placeholder 29"/>
          <p:cNvSpPr>
            <a:spLocks noGrp="1"/>
          </p:cNvSpPr>
          <p:nvPr>
            <p:ph type="body" sz="quarter" idx="31" hasCustomPrompt="1"/>
          </p:nvPr>
        </p:nvSpPr>
        <p:spPr>
          <a:xfrm>
            <a:off x="9759696" y="5453791"/>
            <a:ext cx="2121408" cy="311784"/>
          </a:xfrm>
        </p:spPr>
        <p:txBody>
          <a:bodyPr anchor="t">
            <a:noAutofit/>
          </a:bodyPr>
          <a:lstStyle>
            <a:lvl1pPr marL="0" indent="0" algn="ctr">
              <a:buNone/>
              <a:defRPr sz="135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955581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 pictur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595452"/>
            <a:ext cx="4458968" cy="335755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61600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929496"/>
            <a:ext cx="44622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61600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5198839"/>
            <a:ext cx="4462272" cy="431800"/>
          </a:xfrm>
        </p:spPr>
        <p:txBody>
          <a:bodyPr anchor="ctr">
            <a:normAutofit/>
          </a:bodyPr>
          <a:lstStyle>
            <a:lvl1pPr marL="0" indent="0" algn="ctr">
              <a:buNone/>
              <a:defRPr sz="24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6160007" y="3168050"/>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5596457"/>
            <a:ext cx="4462272" cy="431800"/>
          </a:xfrm>
        </p:spPr>
        <p:txBody>
          <a:bodyPr anchor="ctr">
            <a:noAutofit/>
          </a:bodyPr>
          <a:lstStyle>
            <a:lvl1pPr marL="0" indent="0" algn="ctr">
              <a:buNone/>
              <a:defRPr sz="21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6160007" y="3476507"/>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45" name="Picture Placeholder 10"/>
          <p:cNvSpPr>
            <a:spLocks noGrp="1" noChangeAspect="1"/>
          </p:cNvSpPr>
          <p:nvPr>
            <p:ph type="pic" sz="quarter" idx="24"/>
          </p:nvPr>
        </p:nvSpPr>
        <p:spPr>
          <a:xfrm>
            <a:off x="61555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6" name="Rectangle 45"/>
          <p:cNvSpPr/>
          <p:nvPr userDrawn="1"/>
        </p:nvSpPr>
        <p:spPr>
          <a:xfrm>
            <a:off x="61555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47" name="Text Placeholder 29"/>
          <p:cNvSpPr>
            <a:spLocks noGrp="1"/>
          </p:cNvSpPr>
          <p:nvPr>
            <p:ph type="body" sz="quarter" idx="25" hasCustomPrompt="1"/>
          </p:nvPr>
        </p:nvSpPr>
        <p:spPr>
          <a:xfrm>
            <a:off x="6155539" y="5606515"/>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48" name="Text Placeholder 29"/>
          <p:cNvSpPr>
            <a:spLocks noGrp="1"/>
          </p:cNvSpPr>
          <p:nvPr>
            <p:ph type="body" sz="quarter" idx="26" hasCustomPrompt="1"/>
          </p:nvPr>
        </p:nvSpPr>
        <p:spPr>
          <a:xfrm>
            <a:off x="6155539" y="5914972"/>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49" name="Picture Placeholder 10"/>
          <p:cNvSpPr>
            <a:spLocks noGrp="1" noChangeAspect="1"/>
          </p:cNvSpPr>
          <p:nvPr>
            <p:ph type="pic" sz="quarter" idx="27"/>
          </p:nvPr>
        </p:nvSpPr>
        <p:spPr>
          <a:xfrm>
            <a:off x="93604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0" name="Rectangle 49"/>
          <p:cNvSpPr/>
          <p:nvPr userDrawn="1"/>
        </p:nvSpPr>
        <p:spPr>
          <a:xfrm>
            <a:off x="93604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1" name="Text Placeholder 29"/>
          <p:cNvSpPr>
            <a:spLocks noGrp="1"/>
          </p:cNvSpPr>
          <p:nvPr>
            <p:ph type="body" sz="quarter" idx="28" hasCustomPrompt="1"/>
          </p:nvPr>
        </p:nvSpPr>
        <p:spPr>
          <a:xfrm>
            <a:off x="9360407" y="3168050"/>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52" name="Text Placeholder 29"/>
          <p:cNvSpPr>
            <a:spLocks noGrp="1"/>
          </p:cNvSpPr>
          <p:nvPr>
            <p:ph type="body" sz="quarter" idx="29" hasCustomPrompt="1"/>
          </p:nvPr>
        </p:nvSpPr>
        <p:spPr>
          <a:xfrm>
            <a:off x="9360407" y="3476507"/>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53" name="Picture Placeholder 10"/>
          <p:cNvSpPr>
            <a:spLocks noGrp="1" noChangeAspect="1"/>
          </p:cNvSpPr>
          <p:nvPr>
            <p:ph type="pic" sz="quarter" idx="30"/>
          </p:nvPr>
        </p:nvSpPr>
        <p:spPr>
          <a:xfrm>
            <a:off x="93559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93559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5" name="Text Placeholder 29"/>
          <p:cNvSpPr>
            <a:spLocks noGrp="1"/>
          </p:cNvSpPr>
          <p:nvPr>
            <p:ph type="body" sz="quarter" idx="31" hasCustomPrompt="1"/>
          </p:nvPr>
        </p:nvSpPr>
        <p:spPr>
          <a:xfrm>
            <a:off x="9355939" y="5606515"/>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56" name="Text Placeholder 29"/>
          <p:cNvSpPr>
            <a:spLocks noGrp="1"/>
          </p:cNvSpPr>
          <p:nvPr>
            <p:ph type="body" sz="quarter" idx="32" hasCustomPrompt="1"/>
          </p:nvPr>
        </p:nvSpPr>
        <p:spPr>
          <a:xfrm>
            <a:off x="9355939" y="5914972"/>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grpSp>
        <p:nvGrpSpPr>
          <p:cNvPr id="33" name="Group 32"/>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56804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1480" y="6356354"/>
            <a:ext cx="1543821" cy="365125"/>
          </a:xfrm>
        </p:spPr>
        <p:txBody>
          <a:bodyPr/>
          <a:lstStyle>
            <a:lvl1pPr>
              <a:defRPr>
                <a:solidFill>
                  <a:srgbClr val="273339"/>
                </a:solidFill>
              </a:defRPr>
            </a:lvl1pPr>
          </a:lstStyle>
          <a:p>
            <a:r>
              <a:rPr lang="en-US"/>
              <a:t>your date here</a:t>
            </a:r>
          </a:p>
        </p:txBody>
      </p:sp>
      <p:sp>
        <p:nvSpPr>
          <p:cNvPr id="18" name="Footer Placeholder 4"/>
          <p:cNvSpPr>
            <a:spLocks noGrp="1"/>
          </p:cNvSpPr>
          <p:nvPr>
            <p:ph type="ftr" sz="quarter" idx="11"/>
          </p:nvPr>
        </p:nvSpPr>
        <p:spPr>
          <a:xfrm>
            <a:off x="5850147" y="6356354"/>
            <a:ext cx="4114800" cy="365125"/>
          </a:xfrm>
        </p:spPr>
        <p:txBody>
          <a:bodyPr/>
          <a:lstStyle>
            <a:lvl1pPr algn="ctr">
              <a:defRPr>
                <a:solidFill>
                  <a:srgbClr val="273339"/>
                </a:solidFill>
              </a:defRPr>
            </a:lvl1pPr>
          </a:lstStyle>
          <a:p>
            <a:r>
              <a:rPr lang="en-US" dirty="0"/>
              <a:t>större - a multipurpose PowerPoint template</a:t>
            </a:r>
          </a:p>
        </p:txBody>
      </p:sp>
      <p:sp>
        <p:nvSpPr>
          <p:cNvPr id="19" name="Slide Number Placeholder 5"/>
          <p:cNvSpPr>
            <a:spLocks noGrp="1"/>
          </p:cNvSpPr>
          <p:nvPr>
            <p:ph type="sldNum" sz="quarter" idx="12"/>
          </p:nvPr>
        </p:nvSpPr>
        <p:spPr>
          <a:xfrm>
            <a:off x="10239796" y="6356354"/>
            <a:ext cx="1114005" cy="365125"/>
          </a:xfrm>
        </p:spPr>
        <p:txBody>
          <a:bodyPr/>
          <a:lstStyle>
            <a:lvl1pPr>
              <a:defRPr>
                <a:solidFill>
                  <a:srgbClr val="273339"/>
                </a:solidFill>
              </a:defRPr>
            </a:lvl1pPr>
          </a:lstStyle>
          <a:p>
            <a:fld id="{6E18DBF4-37B7-4C4F-9728-A1C100B177EE}" type="slidenum">
              <a:rPr lang="en-US" smtClean="0"/>
              <a:pPr/>
              <a:t>‹#›</a:t>
            </a:fld>
            <a:endParaRPr lang="en-US"/>
          </a:p>
        </p:txBody>
      </p:sp>
      <p:sp>
        <p:nvSpPr>
          <p:cNvPr id="22" name="Rectangle 21"/>
          <p:cNvSpPr/>
          <p:nvPr userDrawn="1"/>
        </p:nvSpPr>
        <p:spPr>
          <a:xfrm>
            <a:off x="313731" y="418036"/>
            <a:ext cx="168296"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Text Placeholder 29"/>
          <p:cNvSpPr>
            <a:spLocks noGrp="1"/>
          </p:cNvSpPr>
          <p:nvPr>
            <p:ph type="body" sz="quarter" idx="27" hasCustomPrompt="1"/>
          </p:nvPr>
        </p:nvSpPr>
        <p:spPr>
          <a:xfrm>
            <a:off x="449647" y="3934691"/>
            <a:ext cx="2596896" cy="1754326"/>
          </a:xfrm>
        </p:spPr>
        <p:txBody>
          <a:bodyPr anchor="ctr">
            <a:spAutoFit/>
          </a:bodyPr>
          <a:lstStyle>
            <a:lvl1pPr marL="0" indent="342900" algn="just">
              <a:buNone/>
              <a:defRPr sz="15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4" name="TextBox 23"/>
          <p:cNvSpPr txBox="1"/>
          <p:nvPr userDrawn="1"/>
        </p:nvSpPr>
        <p:spPr>
          <a:xfrm>
            <a:off x="3" y="2758943"/>
            <a:ext cx="665567" cy="1419619"/>
          </a:xfrm>
          <a:prstGeom prst="rect">
            <a:avLst/>
          </a:prstGeom>
          <a:noFill/>
        </p:spPr>
        <p:txBody>
          <a:bodyPr wrap="none" rtlCol="0">
            <a:spAutoFit/>
          </a:bodyPr>
          <a:lstStyle/>
          <a:p>
            <a:r>
              <a:rPr lang="en-US" sz="8625" b="1">
                <a:solidFill>
                  <a:srgbClr val="8C9CA6"/>
                </a:solidFill>
              </a:rPr>
              <a:t>“</a:t>
            </a:r>
          </a:p>
        </p:txBody>
      </p:sp>
      <p:sp>
        <p:nvSpPr>
          <p:cNvPr id="27" name="Picture Placeholder 10"/>
          <p:cNvSpPr>
            <a:spLocks noGrp="1" noChangeAspect="1"/>
          </p:cNvSpPr>
          <p:nvPr>
            <p:ph type="pic" sz="quarter" idx="14"/>
          </p:nvPr>
        </p:nvSpPr>
        <p:spPr>
          <a:xfrm>
            <a:off x="3084291" y="1"/>
            <a:ext cx="9107711" cy="6858000"/>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647754" y="623273"/>
            <a:ext cx="5188204" cy="777905"/>
          </a:xfrm>
        </p:spPr>
        <p:txBody>
          <a:bodyPr anchor="ctr">
            <a:spAutoFit/>
          </a:bodyPr>
          <a:lstStyle>
            <a:lvl1pPr marL="0" indent="0" algn="l">
              <a:buNone/>
              <a:defRPr sz="4950" b="1" cap="all" baseline="0">
                <a:solidFill>
                  <a:schemeClr val="tx2">
                    <a:lumMod val="50000"/>
                  </a:schemeClr>
                </a:solidFill>
              </a:defRPr>
            </a:lvl1pPr>
          </a:lstStyle>
          <a:p>
            <a:pPr lvl="0"/>
            <a:r>
              <a:rPr lang="en-US"/>
              <a:t>Name Here</a:t>
            </a:r>
          </a:p>
        </p:txBody>
      </p:sp>
      <p:sp>
        <p:nvSpPr>
          <p:cNvPr id="21" name="Text Placeholder 29"/>
          <p:cNvSpPr>
            <a:spLocks noGrp="1"/>
          </p:cNvSpPr>
          <p:nvPr>
            <p:ph type="body" sz="quarter" idx="22" hasCustomPrompt="1"/>
          </p:nvPr>
        </p:nvSpPr>
        <p:spPr>
          <a:xfrm>
            <a:off x="647754" y="1699086"/>
            <a:ext cx="5188204" cy="590931"/>
          </a:xfrm>
        </p:spPr>
        <p:txBody>
          <a:bodyPr anchor="t">
            <a:spAutoFit/>
          </a:bodyPr>
          <a:lstStyle>
            <a:lvl1pPr marL="0" indent="0" algn="l">
              <a:buNone/>
              <a:defRPr sz="3600" cap="none" baseline="0">
                <a:solidFill>
                  <a:schemeClr val="tx2">
                    <a:lumMod val="50000"/>
                  </a:schemeClr>
                </a:solidFill>
              </a:defRPr>
            </a:lvl1pPr>
          </a:lstStyle>
          <a:p>
            <a:pPr lvl="0"/>
            <a:r>
              <a:rPr lang="en-US"/>
              <a:t>Job Title Here</a:t>
            </a:r>
          </a:p>
        </p:txBody>
      </p:sp>
      <p:sp>
        <p:nvSpPr>
          <p:cNvPr id="25" name="TextBox 24"/>
          <p:cNvSpPr txBox="1"/>
          <p:nvPr userDrawn="1"/>
        </p:nvSpPr>
        <p:spPr>
          <a:xfrm>
            <a:off x="3007857" y="5662508"/>
            <a:ext cx="665567" cy="1419619"/>
          </a:xfrm>
          <a:prstGeom prst="rect">
            <a:avLst/>
          </a:prstGeom>
          <a:noFill/>
        </p:spPr>
        <p:txBody>
          <a:bodyPr wrap="none" rtlCol="0">
            <a:spAutoFit/>
          </a:bodyPr>
          <a:lstStyle/>
          <a:p>
            <a:r>
              <a:rPr lang="en-US" sz="8625" b="1">
                <a:solidFill>
                  <a:schemeClr val="bg1"/>
                </a:solidFill>
              </a:rPr>
              <a:t>”</a:t>
            </a:r>
          </a:p>
        </p:txBody>
      </p:sp>
      <p:grpSp>
        <p:nvGrpSpPr>
          <p:cNvPr id="34" name="Group 33"/>
          <p:cNvGrpSpPr/>
          <p:nvPr userDrawn="1"/>
        </p:nvGrpSpPr>
        <p:grpSpPr>
          <a:xfrm>
            <a:off x="0" y="6766560"/>
            <a:ext cx="3081528"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7107642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hart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72228" y="1701800"/>
            <a:ext cx="6837173" cy="4356100"/>
          </a:xfrm>
        </p:spPr>
        <p:txBody>
          <a:bodyPr/>
          <a:lstStyle/>
          <a:p>
            <a:endParaRPr lang="en-US"/>
          </a:p>
        </p:txBody>
      </p:sp>
      <p:sp>
        <p:nvSpPr>
          <p:cNvPr id="15" name="Text Placeholder 2"/>
          <p:cNvSpPr>
            <a:spLocks noGrp="1"/>
          </p:cNvSpPr>
          <p:nvPr>
            <p:ph type="body" idx="1"/>
          </p:nvPr>
        </p:nvSpPr>
        <p:spPr>
          <a:xfrm>
            <a:off x="482601" y="2257196"/>
            <a:ext cx="4026883" cy="2314804"/>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1" y="1743350"/>
            <a:ext cx="4026883" cy="341632"/>
          </a:xfrm>
        </p:spPr>
        <p:txBody>
          <a:bodyPr vert="horz" lIns="91440" tIns="45720" rIns="91440" bIns="45720" rtlCol="0" anchor="ctr">
            <a:spAutoFit/>
          </a:bodyPr>
          <a:lstStyle>
            <a:lvl1pPr marL="171450" indent="-171450">
              <a:buNone/>
              <a:defRPr lang="en-US" sz="18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3505687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hart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1425678"/>
            <a:ext cx="11226801" cy="3117518"/>
          </a:xfrm>
        </p:spPr>
        <p:txBody>
          <a:bodyPr/>
          <a:lstStyle/>
          <a:p>
            <a:endParaRPr lang="en-US"/>
          </a:p>
        </p:txBody>
      </p:sp>
      <p:sp>
        <p:nvSpPr>
          <p:cNvPr id="15" name="Text Placeholder 2"/>
          <p:cNvSpPr>
            <a:spLocks noGrp="1"/>
          </p:cNvSpPr>
          <p:nvPr>
            <p:ph type="body" idx="1"/>
          </p:nvPr>
        </p:nvSpPr>
        <p:spPr>
          <a:xfrm>
            <a:off x="482602" y="5221790"/>
            <a:ext cx="11226801" cy="981015"/>
          </a:xfrm>
        </p:spPr>
        <p:txBody>
          <a:bodyPr>
            <a:normAutofit/>
          </a:bodyPr>
          <a:lstStyle>
            <a:lvl1pPr marL="0" indent="0">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0" y="4796088"/>
            <a:ext cx="112268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18" name="Rectangle 1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7907106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hart 1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2443305"/>
            <a:ext cx="3556001" cy="3117518"/>
          </a:xfrm>
        </p:spPr>
        <p:txBody>
          <a:bodyPr/>
          <a:lstStyle/>
          <a:p>
            <a:endParaRPr lang="en-US"/>
          </a:p>
        </p:txBody>
      </p:sp>
      <p:sp>
        <p:nvSpPr>
          <p:cNvPr id="17" name="Text Placeholder 12"/>
          <p:cNvSpPr>
            <a:spLocks noGrp="1"/>
          </p:cNvSpPr>
          <p:nvPr>
            <p:ph type="body" sz="quarter" idx="15" hasCustomPrompt="1"/>
          </p:nvPr>
        </p:nvSpPr>
        <p:spPr>
          <a:xfrm>
            <a:off x="482599" y="2041112"/>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2" y="2443305"/>
            <a:ext cx="3556001" cy="3117518"/>
          </a:xfrm>
        </p:spPr>
        <p:txBody>
          <a:bodyPr/>
          <a:lstStyle/>
          <a:p>
            <a:endParaRPr lang="en-US"/>
          </a:p>
        </p:txBody>
      </p:sp>
      <p:sp>
        <p:nvSpPr>
          <p:cNvPr id="28" name="Text Placeholder 12"/>
          <p:cNvSpPr>
            <a:spLocks noGrp="1"/>
          </p:cNvSpPr>
          <p:nvPr>
            <p:ph type="body" sz="quarter" idx="18" hasCustomPrompt="1"/>
          </p:nvPr>
        </p:nvSpPr>
        <p:spPr>
          <a:xfrm>
            <a:off x="4318000" y="2041112"/>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2" y="2443305"/>
            <a:ext cx="3556001" cy="3117518"/>
          </a:xfrm>
        </p:spPr>
        <p:txBody>
          <a:bodyPr/>
          <a:lstStyle/>
          <a:p>
            <a:endParaRPr lang="en-US"/>
          </a:p>
        </p:txBody>
      </p:sp>
      <p:sp>
        <p:nvSpPr>
          <p:cNvPr id="31" name="Text Placeholder 12"/>
          <p:cNvSpPr>
            <a:spLocks noGrp="1"/>
          </p:cNvSpPr>
          <p:nvPr>
            <p:ph type="body" sz="quarter" idx="21" hasCustomPrompt="1"/>
          </p:nvPr>
        </p:nvSpPr>
        <p:spPr>
          <a:xfrm>
            <a:off x="8153400" y="2041112"/>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3" name="Text Placeholder 12"/>
          <p:cNvSpPr>
            <a:spLocks noGrp="1"/>
          </p:cNvSpPr>
          <p:nvPr>
            <p:ph type="body" sz="quarter" idx="22" hasCustomPrompt="1"/>
          </p:nvPr>
        </p:nvSpPr>
        <p:spPr>
          <a:xfrm>
            <a:off x="1625601" y="3831248"/>
            <a:ext cx="12700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sp>
        <p:nvSpPr>
          <p:cNvPr id="24" name="Text Placeholder 12"/>
          <p:cNvSpPr>
            <a:spLocks noGrp="1"/>
          </p:cNvSpPr>
          <p:nvPr>
            <p:ph type="body" sz="quarter" idx="23" hasCustomPrompt="1"/>
          </p:nvPr>
        </p:nvSpPr>
        <p:spPr>
          <a:xfrm>
            <a:off x="5461002" y="3831248"/>
            <a:ext cx="12700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sp>
        <p:nvSpPr>
          <p:cNvPr id="25" name="Text Placeholder 12"/>
          <p:cNvSpPr>
            <a:spLocks noGrp="1"/>
          </p:cNvSpPr>
          <p:nvPr>
            <p:ph type="body" sz="quarter" idx="24" hasCustomPrompt="1"/>
          </p:nvPr>
        </p:nvSpPr>
        <p:spPr>
          <a:xfrm>
            <a:off x="9296402" y="3831248"/>
            <a:ext cx="12700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grpSp>
        <p:nvGrpSpPr>
          <p:cNvPr id="22" name="Group 21"/>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8201002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hart 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1425678"/>
            <a:ext cx="5130801" cy="3117518"/>
          </a:xfrm>
        </p:spPr>
        <p:txBody>
          <a:bodyPr/>
          <a:lstStyle/>
          <a:p>
            <a:endParaRPr lang="en-US"/>
          </a:p>
        </p:txBody>
      </p:sp>
      <p:sp>
        <p:nvSpPr>
          <p:cNvPr id="15" name="Text Placeholder 2"/>
          <p:cNvSpPr>
            <a:spLocks noGrp="1"/>
          </p:cNvSpPr>
          <p:nvPr>
            <p:ph type="body" idx="1"/>
          </p:nvPr>
        </p:nvSpPr>
        <p:spPr>
          <a:xfrm>
            <a:off x="482602" y="5221790"/>
            <a:ext cx="51308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96088"/>
            <a:ext cx="51308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16" name="Chart Placeholder 8"/>
          <p:cNvSpPr>
            <a:spLocks noGrp="1"/>
          </p:cNvSpPr>
          <p:nvPr>
            <p:ph type="chart" sz="quarter" idx="16"/>
          </p:nvPr>
        </p:nvSpPr>
        <p:spPr>
          <a:xfrm>
            <a:off x="6578602" y="1425678"/>
            <a:ext cx="5130801" cy="3117518"/>
          </a:xfrm>
        </p:spPr>
        <p:txBody>
          <a:bodyPr/>
          <a:lstStyle/>
          <a:p>
            <a:endParaRPr lang="en-US"/>
          </a:p>
        </p:txBody>
      </p:sp>
      <p:sp>
        <p:nvSpPr>
          <p:cNvPr id="18" name="Text Placeholder 2"/>
          <p:cNvSpPr>
            <a:spLocks noGrp="1"/>
          </p:cNvSpPr>
          <p:nvPr>
            <p:ph type="body" idx="17"/>
          </p:nvPr>
        </p:nvSpPr>
        <p:spPr>
          <a:xfrm>
            <a:off x="6578602" y="5221790"/>
            <a:ext cx="51308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9" name="Text Placeholder 12"/>
          <p:cNvSpPr>
            <a:spLocks noGrp="1"/>
          </p:cNvSpPr>
          <p:nvPr>
            <p:ph type="body" sz="quarter" idx="18" hasCustomPrompt="1"/>
          </p:nvPr>
        </p:nvSpPr>
        <p:spPr>
          <a:xfrm>
            <a:off x="6578600" y="4796088"/>
            <a:ext cx="51308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0" name="Group 19"/>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02959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hart 4">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1425678"/>
            <a:ext cx="3556001" cy="3117518"/>
          </a:xfrm>
        </p:spPr>
        <p:txBody>
          <a:bodyPr/>
          <a:lstStyle/>
          <a:p>
            <a:endParaRPr lang="en-US"/>
          </a:p>
        </p:txBody>
      </p:sp>
      <p:sp>
        <p:nvSpPr>
          <p:cNvPr id="15" name="Text Placeholder 2"/>
          <p:cNvSpPr>
            <a:spLocks noGrp="1"/>
          </p:cNvSpPr>
          <p:nvPr>
            <p:ph type="body" idx="1"/>
          </p:nvPr>
        </p:nvSpPr>
        <p:spPr>
          <a:xfrm>
            <a:off x="482602" y="5221790"/>
            <a:ext cx="3556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96088"/>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2" y="1425678"/>
            <a:ext cx="3556001" cy="3117518"/>
          </a:xfrm>
        </p:spPr>
        <p:txBody>
          <a:bodyPr/>
          <a:lstStyle/>
          <a:p>
            <a:endParaRPr lang="en-US"/>
          </a:p>
        </p:txBody>
      </p:sp>
      <p:sp>
        <p:nvSpPr>
          <p:cNvPr id="27" name="Text Placeholder 2"/>
          <p:cNvSpPr>
            <a:spLocks noGrp="1"/>
          </p:cNvSpPr>
          <p:nvPr>
            <p:ph type="body" idx="17"/>
          </p:nvPr>
        </p:nvSpPr>
        <p:spPr>
          <a:xfrm>
            <a:off x="4318002" y="5221790"/>
            <a:ext cx="3556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8" name="Text Placeholder 12"/>
          <p:cNvSpPr>
            <a:spLocks noGrp="1"/>
          </p:cNvSpPr>
          <p:nvPr>
            <p:ph type="body" sz="quarter" idx="18" hasCustomPrompt="1"/>
          </p:nvPr>
        </p:nvSpPr>
        <p:spPr>
          <a:xfrm>
            <a:off x="4318000" y="4796088"/>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2" y="1425678"/>
            <a:ext cx="3556001" cy="3117518"/>
          </a:xfrm>
        </p:spPr>
        <p:txBody>
          <a:bodyPr/>
          <a:lstStyle/>
          <a:p>
            <a:endParaRPr lang="en-US"/>
          </a:p>
        </p:txBody>
      </p:sp>
      <p:sp>
        <p:nvSpPr>
          <p:cNvPr id="30" name="Text Placeholder 2"/>
          <p:cNvSpPr>
            <a:spLocks noGrp="1"/>
          </p:cNvSpPr>
          <p:nvPr>
            <p:ph type="body" idx="20"/>
          </p:nvPr>
        </p:nvSpPr>
        <p:spPr>
          <a:xfrm>
            <a:off x="8153402" y="5221790"/>
            <a:ext cx="3556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1" name="Text Placeholder 12"/>
          <p:cNvSpPr>
            <a:spLocks noGrp="1"/>
          </p:cNvSpPr>
          <p:nvPr>
            <p:ph type="body" sz="quarter" idx="21" hasCustomPrompt="1"/>
          </p:nvPr>
        </p:nvSpPr>
        <p:spPr>
          <a:xfrm>
            <a:off x="8153400" y="4796088"/>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2577963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hart 5">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1406667"/>
            <a:ext cx="2641601" cy="3117518"/>
          </a:xfrm>
        </p:spPr>
        <p:txBody>
          <a:bodyPr/>
          <a:lstStyle/>
          <a:p>
            <a:endParaRPr lang="en-US"/>
          </a:p>
        </p:txBody>
      </p:sp>
      <p:sp>
        <p:nvSpPr>
          <p:cNvPr id="15" name="Text Placeholder 2"/>
          <p:cNvSpPr>
            <a:spLocks noGrp="1"/>
          </p:cNvSpPr>
          <p:nvPr>
            <p:ph type="body" idx="1"/>
          </p:nvPr>
        </p:nvSpPr>
        <p:spPr>
          <a:xfrm>
            <a:off x="482602" y="5053311"/>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23829"/>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25" name="Chart Placeholder 8"/>
          <p:cNvSpPr>
            <a:spLocks noGrp="1"/>
          </p:cNvSpPr>
          <p:nvPr>
            <p:ph type="chart" sz="quarter" idx="16"/>
          </p:nvPr>
        </p:nvSpPr>
        <p:spPr>
          <a:xfrm>
            <a:off x="3344336" y="1425678"/>
            <a:ext cx="2641601" cy="3117518"/>
          </a:xfrm>
        </p:spPr>
        <p:txBody>
          <a:bodyPr/>
          <a:lstStyle/>
          <a:p>
            <a:endParaRPr lang="en-US"/>
          </a:p>
        </p:txBody>
      </p:sp>
      <p:sp>
        <p:nvSpPr>
          <p:cNvPr id="32" name="Text Placeholder 2"/>
          <p:cNvSpPr>
            <a:spLocks noGrp="1"/>
          </p:cNvSpPr>
          <p:nvPr>
            <p:ph type="body" idx="17"/>
          </p:nvPr>
        </p:nvSpPr>
        <p:spPr>
          <a:xfrm>
            <a:off x="3344336" y="5072322"/>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3" name="Text Placeholder 12"/>
          <p:cNvSpPr>
            <a:spLocks noGrp="1"/>
          </p:cNvSpPr>
          <p:nvPr>
            <p:ph type="body" sz="quarter" idx="18" hasCustomPrompt="1"/>
          </p:nvPr>
        </p:nvSpPr>
        <p:spPr>
          <a:xfrm>
            <a:off x="3344335" y="4742840"/>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34" name="Chart Placeholder 8"/>
          <p:cNvSpPr>
            <a:spLocks noGrp="1"/>
          </p:cNvSpPr>
          <p:nvPr>
            <p:ph type="chart" sz="quarter" idx="19"/>
          </p:nvPr>
        </p:nvSpPr>
        <p:spPr>
          <a:xfrm>
            <a:off x="6206070" y="1425678"/>
            <a:ext cx="2641601" cy="3117518"/>
          </a:xfrm>
        </p:spPr>
        <p:txBody>
          <a:bodyPr/>
          <a:lstStyle/>
          <a:p>
            <a:endParaRPr lang="en-US"/>
          </a:p>
        </p:txBody>
      </p:sp>
      <p:sp>
        <p:nvSpPr>
          <p:cNvPr id="35" name="Text Placeholder 2"/>
          <p:cNvSpPr>
            <a:spLocks noGrp="1"/>
          </p:cNvSpPr>
          <p:nvPr>
            <p:ph type="body" idx="20"/>
          </p:nvPr>
        </p:nvSpPr>
        <p:spPr>
          <a:xfrm>
            <a:off x="6206070" y="5072322"/>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6" name="Text Placeholder 12"/>
          <p:cNvSpPr>
            <a:spLocks noGrp="1"/>
          </p:cNvSpPr>
          <p:nvPr>
            <p:ph type="body" sz="quarter" idx="21" hasCustomPrompt="1"/>
          </p:nvPr>
        </p:nvSpPr>
        <p:spPr>
          <a:xfrm>
            <a:off x="6206067" y="4742840"/>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37" name="Chart Placeholder 8"/>
          <p:cNvSpPr>
            <a:spLocks noGrp="1"/>
          </p:cNvSpPr>
          <p:nvPr>
            <p:ph type="chart" sz="quarter" idx="22"/>
          </p:nvPr>
        </p:nvSpPr>
        <p:spPr>
          <a:xfrm>
            <a:off x="9067802" y="1425678"/>
            <a:ext cx="2641601" cy="3117518"/>
          </a:xfrm>
        </p:spPr>
        <p:txBody>
          <a:bodyPr/>
          <a:lstStyle/>
          <a:p>
            <a:endParaRPr lang="en-US"/>
          </a:p>
        </p:txBody>
      </p:sp>
      <p:sp>
        <p:nvSpPr>
          <p:cNvPr id="38" name="Text Placeholder 2"/>
          <p:cNvSpPr>
            <a:spLocks noGrp="1"/>
          </p:cNvSpPr>
          <p:nvPr>
            <p:ph type="body" idx="23"/>
          </p:nvPr>
        </p:nvSpPr>
        <p:spPr>
          <a:xfrm>
            <a:off x="9067802" y="5072322"/>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9" name="Text Placeholder 12"/>
          <p:cNvSpPr>
            <a:spLocks noGrp="1"/>
          </p:cNvSpPr>
          <p:nvPr>
            <p:ph type="body" sz="quarter" idx="24" hasCustomPrompt="1"/>
          </p:nvPr>
        </p:nvSpPr>
        <p:spPr>
          <a:xfrm>
            <a:off x="9067801" y="4742840"/>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64569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dirty="0"/>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7213600" y="2560638"/>
            <a:ext cx="4572000" cy="2852737"/>
          </a:xfrm>
          <a:solidFill>
            <a:schemeClr val="bg1">
              <a:alpha val="30000"/>
            </a:schemeClr>
          </a:solidFill>
        </p:spPr>
        <p:txBody>
          <a:bodyPr lIns="274320" tIns="91440" rIns="274320" bIns="182880" anchor="ctr"/>
          <a:lstStyle>
            <a:lvl1pPr algn="ctr">
              <a:defRPr sz="4500" b="1">
                <a:solidFill>
                  <a:schemeClr val="tx1"/>
                </a:solidFill>
                <a:latin typeface="+mn-lt"/>
              </a:defRPr>
            </a:lvl1pPr>
          </a:lstStyle>
          <a:p>
            <a:r>
              <a:rPr lang="en-US"/>
              <a:t>Click to edit Master title style</a:t>
            </a:r>
          </a:p>
        </p:txBody>
      </p:sp>
      <p:sp>
        <p:nvSpPr>
          <p:cNvPr id="3" name="Text Placeholder 2"/>
          <p:cNvSpPr>
            <a:spLocks noGrp="1"/>
          </p:cNvSpPr>
          <p:nvPr>
            <p:ph type="body" idx="1"/>
          </p:nvPr>
        </p:nvSpPr>
        <p:spPr>
          <a:xfrm>
            <a:off x="7213600" y="5413379"/>
            <a:ext cx="4572000" cy="942975"/>
          </a:xfrm>
          <a:solidFill>
            <a:schemeClr val="bg1">
              <a:alpha val="30000"/>
            </a:schemeClr>
          </a:solidFill>
        </p:spPr>
        <p:txBody>
          <a:bodyPr lIns="274320" tIns="91440" rIns="274320" bIns="182880"/>
          <a:lstStyle>
            <a:lvl1pPr marL="0" indent="0" algn="ctr">
              <a:buNone/>
              <a:defRPr sz="1800">
                <a:solidFill>
                  <a:srgbClr val="8C9CA6"/>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065602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hart 6">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5905502" y="2360122"/>
            <a:ext cx="5803900" cy="3697781"/>
          </a:xfrm>
        </p:spPr>
        <p:txBody>
          <a:bodyPr/>
          <a:lstStyle/>
          <a:p>
            <a:endParaRPr lang="en-US"/>
          </a:p>
        </p:txBody>
      </p:sp>
      <p:sp>
        <p:nvSpPr>
          <p:cNvPr id="15" name="Text Placeholder 2"/>
          <p:cNvSpPr>
            <a:spLocks noGrp="1"/>
          </p:cNvSpPr>
          <p:nvPr>
            <p:ph type="body" idx="1"/>
          </p:nvPr>
        </p:nvSpPr>
        <p:spPr>
          <a:xfrm>
            <a:off x="482600" y="4254503"/>
            <a:ext cx="4572000"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6" name="Text Placeholder 12"/>
          <p:cNvSpPr>
            <a:spLocks noGrp="1"/>
          </p:cNvSpPr>
          <p:nvPr>
            <p:ph type="body" sz="quarter" idx="16" hasCustomPrompt="1"/>
          </p:nvPr>
        </p:nvSpPr>
        <p:spPr>
          <a:xfrm>
            <a:off x="5905502" y="1689557"/>
            <a:ext cx="5803900" cy="666924"/>
          </a:xfrm>
          <a:solidFill>
            <a:schemeClr val="bg2"/>
          </a:solidFill>
          <a:ln>
            <a:solidFill>
              <a:schemeClr val="bg2"/>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4" name="Chart Placeholder 8"/>
          <p:cNvSpPr>
            <a:spLocks noGrp="1"/>
          </p:cNvSpPr>
          <p:nvPr>
            <p:ph type="chart" sz="quarter" idx="17"/>
          </p:nvPr>
        </p:nvSpPr>
        <p:spPr>
          <a:xfrm>
            <a:off x="482600" y="2360121"/>
            <a:ext cx="4572000" cy="1767381"/>
          </a:xfrm>
        </p:spPr>
        <p:txBody>
          <a:bodyPr/>
          <a:lstStyle/>
          <a:p>
            <a:endParaRPr lang="en-US"/>
          </a:p>
        </p:txBody>
      </p:sp>
      <p:sp>
        <p:nvSpPr>
          <p:cNvPr id="25" name="Text Placeholder 12"/>
          <p:cNvSpPr>
            <a:spLocks noGrp="1"/>
          </p:cNvSpPr>
          <p:nvPr>
            <p:ph type="body" sz="quarter" idx="18" hasCustomPrompt="1"/>
          </p:nvPr>
        </p:nvSpPr>
        <p:spPr>
          <a:xfrm>
            <a:off x="482600" y="1689557"/>
            <a:ext cx="4572000" cy="666924"/>
          </a:xfrm>
          <a:solidFill>
            <a:schemeClr val="bg2">
              <a:lumMod val="20000"/>
              <a:lumOff val="80000"/>
            </a:schemeClr>
          </a:solidFill>
          <a:ln>
            <a:solidFill>
              <a:schemeClr val="bg2">
                <a:lumMod val="20000"/>
                <a:lumOff val="80000"/>
              </a:schemeClr>
            </a:solidFill>
          </a:ln>
        </p:spPr>
        <p:txBody>
          <a:bodyPr vert="horz" wrap="square" lIns="91440" tIns="45720" rIns="91440" bIns="45720" rtlCol="0" anchor="ctr">
            <a:no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0269072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hart 7">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Text Placeholder 2"/>
          <p:cNvSpPr>
            <a:spLocks noGrp="1"/>
          </p:cNvSpPr>
          <p:nvPr>
            <p:ph type="body" idx="1"/>
          </p:nvPr>
        </p:nvSpPr>
        <p:spPr>
          <a:xfrm>
            <a:off x="482602" y="4254503"/>
            <a:ext cx="5143500"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4" name="Chart Placeholder 8"/>
          <p:cNvSpPr>
            <a:spLocks noGrp="1"/>
          </p:cNvSpPr>
          <p:nvPr>
            <p:ph type="chart" sz="quarter" idx="17"/>
          </p:nvPr>
        </p:nvSpPr>
        <p:spPr>
          <a:xfrm>
            <a:off x="482602" y="2360121"/>
            <a:ext cx="5143500" cy="1767381"/>
          </a:xfrm>
          <a:ln>
            <a:solidFill>
              <a:schemeClr val="accent3"/>
            </a:solidFill>
          </a:ln>
        </p:spPr>
        <p:txBody>
          <a:bodyPr/>
          <a:lstStyle/>
          <a:p>
            <a:endParaRPr lang="en-US"/>
          </a:p>
        </p:txBody>
      </p:sp>
      <p:sp>
        <p:nvSpPr>
          <p:cNvPr id="25" name="Text Placeholder 12"/>
          <p:cNvSpPr>
            <a:spLocks noGrp="1"/>
          </p:cNvSpPr>
          <p:nvPr>
            <p:ph type="body" sz="quarter" idx="18" hasCustomPrompt="1"/>
          </p:nvPr>
        </p:nvSpPr>
        <p:spPr>
          <a:xfrm>
            <a:off x="482602" y="1689557"/>
            <a:ext cx="5143500" cy="666924"/>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Text Placeholder 2"/>
          <p:cNvSpPr>
            <a:spLocks noGrp="1"/>
          </p:cNvSpPr>
          <p:nvPr>
            <p:ph type="body" idx="19"/>
          </p:nvPr>
        </p:nvSpPr>
        <p:spPr>
          <a:xfrm>
            <a:off x="6565903" y="4254503"/>
            <a:ext cx="5143500"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7" name="Chart Placeholder 8"/>
          <p:cNvSpPr>
            <a:spLocks noGrp="1"/>
          </p:cNvSpPr>
          <p:nvPr>
            <p:ph type="chart" sz="quarter" idx="20"/>
          </p:nvPr>
        </p:nvSpPr>
        <p:spPr>
          <a:xfrm>
            <a:off x="6565903" y="2360121"/>
            <a:ext cx="5143500" cy="1767381"/>
          </a:xfrm>
          <a:ln>
            <a:solidFill>
              <a:schemeClr val="accent3"/>
            </a:solidFill>
          </a:ln>
        </p:spPr>
        <p:txBody>
          <a:bodyPr/>
          <a:lstStyle/>
          <a:p>
            <a:endParaRPr lang="en-US"/>
          </a:p>
        </p:txBody>
      </p:sp>
      <p:sp>
        <p:nvSpPr>
          <p:cNvPr id="28" name="Text Placeholder 12"/>
          <p:cNvSpPr>
            <a:spLocks noGrp="1"/>
          </p:cNvSpPr>
          <p:nvPr>
            <p:ph type="body" sz="quarter" idx="21" hasCustomPrompt="1"/>
          </p:nvPr>
        </p:nvSpPr>
        <p:spPr>
          <a:xfrm>
            <a:off x="6565903" y="1689557"/>
            <a:ext cx="5143500" cy="666924"/>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505316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hart 8">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2" y="1918169"/>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2" y="1419649"/>
            <a:ext cx="5143500"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3" y="1918169"/>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3" y="1419649"/>
            <a:ext cx="5143500"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2" y="4438386"/>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2" y="3939866"/>
            <a:ext cx="5143500"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3" y="4438386"/>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6565903" y="3939866"/>
            <a:ext cx="5143500"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612176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hart 1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1" y="1918169"/>
            <a:ext cx="3568699"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1" y="1419649"/>
            <a:ext cx="3568699"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4311653" y="1918169"/>
            <a:ext cx="3568699"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4311653" y="1419649"/>
            <a:ext cx="3568699"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1" y="4438386"/>
            <a:ext cx="3568699"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1" y="3939866"/>
            <a:ext cx="3568699"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311653" y="4438386"/>
            <a:ext cx="3568699"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311653" y="3939866"/>
            <a:ext cx="3568699"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Chart Placeholder 8"/>
          <p:cNvSpPr>
            <a:spLocks noGrp="1"/>
          </p:cNvSpPr>
          <p:nvPr>
            <p:ph type="chart" sz="quarter" idx="26"/>
          </p:nvPr>
        </p:nvSpPr>
        <p:spPr>
          <a:xfrm>
            <a:off x="8140704" y="1918169"/>
            <a:ext cx="3568699" cy="1767381"/>
          </a:xfrm>
          <a:solidFill>
            <a:schemeClr val="accent2">
              <a:alpha val="30000"/>
            </a:schemeClr>
          </a:solidFill>
          <a:ln>
            <a:solidFill>
              <a:schemeClr val="accent2"/>
            </a:solidFill>
          </a:ln>
        </p:spPr>
        <p:txBody>
          <a:bodyPr/>
          <a:lstStyle/>
          <a:p>
            <a:endParaRPr lang="en-US"/>
          </a:p>
        </p:txBody>
      </p:sp>
      <p:sp>
        <p:nvSpPr>
          <p:cNvPr id="33" name="Text Placeholder 12"/>
          <p:cNvSpPr>
            <a:spLocks noGrp="1"/>
          </p:cNvSpPr>
          <p:nvPr>
            <p:ph type="body" sz="quarter" idx="27" hasCustomPrompt="1"/>
          </p:nvPr>
        </p:nvSpPr>
        <p:spPr>
          <a:xfrm>
            <a:off x="8140704" y="1419649"/>
            <a:ext cx="3568699" cy="498733"/>
          </a:xfrm>
          <a:solidFill>
            <a:schemeClr val="accent2"/>
          </a:solidFill>
          <a:ln>
            <a:solidFill>
              <a:schemeClr val="accent2"/>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4" name="Chart Placeholder 8"/>
          <p:cNvSpPr>
            <a:spLocks noGrp="1"/>
          </p:cNvSpPr>
          <p:nvPr>
            <p:ph type="chart" sz="quarter" idx="28"/>
          </p:nvPr>
        </p:nvSpPr>
        <p:spPr>
          <a:xfrm>
            <a:off x="8140704" y="4438386"/>
            <a:ext cx="3568699" cy="1767381"/>
          </a:xfrm>
          <a:solidFill>
            <a:schemeClr val="accent6">
              <a:alpha val="30000"/>
            </a:schemeClr>
          </a:solidFill>
          <a:ln>
            <a:solidFill>
              <a:schemeClr val="accent6"/>
            </a:solidFill>
          </a:ln>
        </p:spPr>
        <p:txBody>
          <a:bodyPr/>
          <a:lstStyle/>
          <a:p>
            <a:endParaRPr lang="en-US"/>
          </a:p>
        </p:txBody>
      </p:sp>
      <p:sp>
        <p:nvSpPr>
          <p:cNvPr id="35" name="Text Placeholder 12"/>
          <p:cNvSpPr>
            <a:spLocks noGrp="1"/>
          </p:cNvSpPr>
          <p:nvPr>
            <p:ph type="body" sz="quarter" idx="29" hasCustomPrompt="1"/>
          </p:nvPr>
        </p:nvSpPr>
        <p:spPr>
          <a:xfrm>
            <a:off x="8140704" y="3939866"/>
            <a:ext cx="3568699" cy="498733"/>
          </a:xfrm>
          <a:solidFill>
            <a:schemeClr val="accent6"/>
          </a:solidFill>
          <a:ln>
            <a:solidFill>
              <a:schemeClr val="accent6"/>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36" name="Group 3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7453946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hart 9">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2" y="1918169"/>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985522" y="1419649"/>
            <a:ext cx="4640580"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3" y="1918169"/>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7068823" y="1419649"/>
            <a:ext cx="4640580"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2" y="4438386"/>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985522" y="3939866"/>
            <a:ext cx="4640580"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3" y="4438386"/>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7068823" y="3939866"/>
            <a:ext cx="4640580"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3" name="Text Placeholder 12"/>
          <p:cNvSpPr>
            <a:spLocks noGrp="1"/>
          </p:cNvSpPr>
          <p:nvPr>
            <p:ph type="body" sz="quarter" idx="26" hasCustomPrompt="1"/>
          </p:nvPr>
        </p:nvSpPr>
        <p:spPr>
          <a:xfrm>
            <a:off x="482600" y="1419649"/>
            <a:ext cx="502920" cy="498733"/>
          </a:xfrm>
          <a:solidFill>
            <a:schemeClr val="accent1">
              <a:lumMod val="75000"/>
            </a:schemeClr>
          </a:solidFill>
          <a:ln>
            <a:solidFill>
              <a:schemeClr val="accent1"/>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4" name="Text Placeholder 12"/>
          <p:cNvSpPr>
            <a:spLocks noGrp="1"/>
          </p:cNvSpPr>
          <p:nvPr>
            <p:ph type="body" sz="quarter" idx="27" hasCustomPrompt="1"/>
          </p:nvPr>
        </p:nvSpPr>
        <p:spPr>
          <a:xfrm>
            <a:off x="482600" y="3939866"/>
            <a:ext cx="502920" cy="498733"/>
          </a:xfrm>
          <a:solidFill>
            <a:schemeClr val="accent3">
              <a:lumMod val="75000"/>
            </a:schemeClr>
          </a:solidFill>
          <a:ln>
            <a:solidFill>
              <a:schemeClr val="accent3"/>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5" name="Text Placeholder 12"/>
          <p:cNvSpPr>
            <a:spLocks noGrp="1"/>
          </p:cNvSpPr>
          <p:nvPr>
            <p:ph type="body" sz="quarter" idx="28" hasCustomPrompt="1"/>
          </p:nvPr>
        </p:nvSpPr>
        <p:spPr>
          <a:xfrm>
            <a:off x="6565901" y="1419649"/>
            <a:ext cx="502920" cy="498733"/>
          </a:xfrm>
          <a:solidFill>
            <a:schemeClr val="accent4">
              <a:lumMod val="75000"/>
            </a:schemeClr>
          </a:solidFill>
          <a:ln>
            <a:solidFill>
              <a:schemeClr val="accent4"/>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6" name="Text Placeholder 12"/>
          <p:cNvSpPr>
            <a:spLocks noGrp="1"/>
          </p:cNvSpPr>
          <p:nvPr>
            <p:ph type="body" sz="quarter" idx="29" hasCustomPrompt="1"/>
          </p:nvPr>
        </p:nvSpPr>
        <p:spPr>
          <a:xfrm>
            <a:off x="6565901" y="3939866"/>
            <a:ext cx="502920" cy="498733"/>
          </a:xfrm>
          <a:solidFill>
            <a:schemeClr val="accent5">
              <a:lumMod val="75000"/>
            </a:schemeClr>
          </a:solidFill>
          <a:ln>
            <a:solidFill>
              <a:schemeClr val="accent5"/>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grpSp>
        <p:nvGrpSpPr>
          <p:cNvPr id="26" name="Group 2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7904587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hart 10">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24" name="Chart Placeholder 8"/>
          <p:cNvSpPr>
            <a:spLocks noGrp="1"/>
          </p:cNvSpPr>
          <p:nvPr>
            <p:ph type="chart" sz="quarter" idx="17"/>
          </p:nvPr>
        </p:nvSpPr>
        <p:spPr>
          <a:xfrm>
            <a:off x="482602" y="1918169"/>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2" y="1419649"/>
            <a:ext cx="5143500"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3" y="1918169"/>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3" y="1419649"/>
            <a:ext cx="5143500"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82602" y="4450664"/>
            <a:ext cx="11226801"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82602" y="3952144"/>
            <a:ext cx="11226801"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5709566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hart and mockup">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40" name="Group 39"/>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81" name="Group 80"/>
          <p:cNvGrpSpPr/>
          <p:nvPr userDrawn="1"/>
        </p:nvGrpSpPr>
        <p:grpSpPr>
          <a:xfrm>
            <a:off x="316532" y="2327391"/>
            <a:ext cx="5818536" cy="3809740"/>
            <a:chOff x="3742268" y="2033349"/>
            <a:chExt cx="4296282" cy="3750707"/>
          </a:xfrm>
        </p:grpSpPr>
        <p:sp>
          <p:nvSpPr>
            <p:cNvPr id="82"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3"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4"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5"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6"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7"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8"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9"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0"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1"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2"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3"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
        <p:nvSpPr>
          <p:cNvPr id="96" name="Chart Placeholder 5"/>
          <p:cNvSpPr>
            <a:spLocks noGrp="1"/>
          </p:cNvSpPr>
          <p:nvPr>
            <p:ph type="chart" sz="quarter" idx="24"/>
          </p:nvPr>
        </p:nvSpPr>
        <p:spPr>
          <a:xfrm>
            <a:off x="591433" y="2535574"/>
            <a:ext cx="5268731" cy="2232112"/>
          </a:xfrm>
        </p:spPr>
        <p:txBody>
          <a:bodyPr/>
          <a:lstStyle/>
          <a:p>
            <a:endParaRPr lang="en-US"/>
          </a:p>
        </p:txBody>
      </p:sp>
    </p:spTree>
    <p:extLst>
      <p:ext uri="{BB962C8B-B14F-4D97-AF65-F5344CB8AC3E}">
        <p14:creationId xmlns:p14="http://schemas.microsoft.com/office/powerpoint/2010/main" val="153337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 block arcs">
    <p:spTree>
      <p:nvGrpSpPr>
        <p:cNvPr id="1" name=""/>
        <p:cNvGrpSpPr/>
        <p:nvPr/>
      </p:nvGrpSpPr>
      <p:grpSpPr>
        <a:xfrm>
          <a:off x="0" y="0"/>
          <a:ext cx="0" cy="0"/>
          <a:chOff x="0" y="0"/>
          <a:chExt cx="0" cy="0"/>
        </a:xfrm>
      </p:grpSpPr>
      <p:grpSp>
        <p:nvGrpSpPr>
          <p:cNvPr id="8" name="Group 7"/>
          <p:cNvGrpSpPr/>
          <p:nvPr userDrawn="1"/>
        </p:nvGrpSpPr>
        <p:grpSpPr>
          <a:xfrm>
            <a:off x="804819" y="1625931"/>
            <a:ext cx="10582363" cy="4283805"/>
            <a:chOff x="2060575" y="1614640"/>
            <a:chExt cx="8070850" cy="4356172"/>
          </a:xfrm>
        </p:grpSpPr>
        <p:sp>
          <p:nvSpPr>
            <p:cNvPr id="34" name="Freeform 33"/>
            <p:cNvSpPr/>
            <p:nvPr userDrawn="1"/>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Freeform 34"/>
            <p:cNvSpPr/>
            <p:nvPr userDrawn="1"/>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 name="Freeform 35"/>
            <p:cNvSpPr/>
            <p:nvPr userDrawn="1"/>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1712613" y="2268329"/>
            <a:ext cx="2294627" cy="2011680"/>
          </a:xfrm>
        </p:spPr>
        <p:txBody>
          <a:bodyPr/>
          <a:lstStyle/>
          <a:p>
            <a:endParaRPr lang="en-US"/>
          </a:p>
        </p:txBody>
      </p:sp>
      <p:sp>
        <p:nvSpPr>
          <p:cNvPr id="37" name="Chart Placeholder 8"/>
          <p:cNvSpPr>
            <a:spLocks noGrp="1" noChangeAspect="1"/>
          </p:cNvSpPr>
          <p:nvPr>
            <p:ph type="chart" sz="quarter" idx="22"/>
          </p:nvPr>
        </p:nvSpPr>
        <p:spPr>
          <a:xfrm>
            <a:off x="4950670" y="3358499"/>
            <a:ext cx="2294627" cy="2011680"/>
          </a:xfrm>
        </p:spPr>
        <p:txBody>
          <a:bodyPr/>
          <a:lstStyle/>
          <a:p>
            <a:endParaRPr lang="en-US"/>
          </a:p>
        </p:txBody>
      </p:sp>
      <p:sp>
        <p:nvSpPr>
          <p:cNvPr id="44" name="Chart Placeholder 8"/>
          <p:cNvSpPr>
            <a:spLocks noGrp="1" noChangeAspect="1"/>
          </p:cNvSpPr>
          <p:nvPr>
            <p:ph type="chart" sz="quarter" idx="23"/>
          </p:nvPr>
        </p:nvSpPr>
        <p:spPr>
          <a:xfrm>
            <a:off x="8153400" y="2268329"/>
            <a:ext cx="2294627" cy="2011680"/>
          </a:xfrm>
        </p:spPr>
        <p:txBody>
          <a:bodyPr/>
          <a:lstStyle/>
          <a:p>
            <a:endParaRPr lang="en-US"/>
          </a:p>
        </p:txBody>
      </p:sp>
      <p:sp>
        <p:nvSpPr>
          <p:cNvPr id="47" name="Text Placeholder 12"/>
          <p:cNvSpPr>
            <a:spLocks noGrp="1"/>
          </p:cNvSpPr>
          <p:nvPr>
            <p:ph type="body" sz="quarter" idx="15" hasCustomPrompt="1"/>
          </p:nvPr>
        </p:nvSpPr>
        <p:spPr>
          <a:xfrm>
            <a:off x="1712614" y="4433757"/>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8720470" y="4433757"/>
            <a:ext cx="1727559" cy="590931"/>
          </a:xfrm>
        </p:spPr>
        <p:txBody>
          <a:bodyPr vert="horz" wrap="square" lIns="91440" tIns="45720" rIns="91440" bIns="45720" rtlCol="0" anchor="t">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3" y="2683150"/>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073445" y="1666874"/>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8514232" y="1666874"/>
            <a:ext cx="1572963" cy="431800"/>
          </a:xfrm>
        </p:spPr>
        <p:txBody>
          <a:bodyPr anchor="ctr">
            <a:noAutofit/>
          </a:bodyPr>
          <a:lstStyle>
            <a:lvl1pPr marL="0" indent="0" algn="ctr">
              <a:buNone/>
              <a:defRPr sz="2000" b="1">
                <a:solidFill>
                  <a:schemeClr val="bg1"/>
                </a:solidFill>
              </a:defRPr>
            </a:lvl1pPr>
          </a:lstStyle>
          <a:p>
            <a:pPr lvl="0"/>
            <a:r>
              <a:rPr lang="en-US"/>
              <a:t>Date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2479390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 block arcs gray">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6" name="Group 25"/>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5" name="Group 34"/>
          <p:cNvGrpSpPr/>
          <p:nvPr userDrawn="1"/>
        </p:nvGrpSpPr>
        <p:grpSpPr>
          <a:xfrm>
            <a:off x="804819" y="1625931"/>
            <a:ext cx="10582363" cy="4283805"/>
            <a:chOff x="2060575" y="1614640"/>
            <a:chExt cx="8070850" cy="4356172"/>
          </a:xfrm>
          <a:gradFill>
            <a:gsLst>
              <a:gs pos="58000">
                <a:srgbClr val="C2C2C2"/>
              </a:gs>
              <a:gs pos="0">
                <a:schemeClr val="bg1">
                  <a:lumMod val="95000"/>
                </a:schemeClr>
              </a:gs>
              <a:gs pos="100000">
                <a:schemeClr val="bg1">
                  <a:lumMod val="50000"/>
                </a:schemeClr>
              </a:gs>
            </a:gsLst>
            <a:lin ang="0" scaled="1"/>
          </a:gradFill>
        </p:grpSpPr>
        <p:sp>
          <p:nvSpPr>
            <p:cNvPr id="36" name="Freeform 35"/>
            <p:cNvSpPr/>
            <p:nvPr userDrawn="1"/>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Freeform 37"/>
            <p:cNvSpPr/>
            <p:nvPr userDrawn="1"/>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Freeform 38"/>
            <p:cNvSpPr/>
            <p:nvPr userDrawn="1"/>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0" name="Chart Placeholder 8"/>
          <p:cNvSpPr>
            <a:spLocks noGrp="1" noChangeAspect="1"/>
          </p:cNvSpPr>
          <p:nvPr>
            <p:ph type="chart" sz="quarter" idx="13"/>
          </p:nvPr>
        </p:nvSpPr>
        <p:spPr>
          <a:xfrm>
            <a:off x="1712613" y="2268329"/>
            <a:ext cx="2294627" cy="2011680"/>
          </a:xfrm>
        </p:spPr>
        <p:txBody>
          <a:bodyPr/>
          <a:lstStyle/>
          <a:p>
            <a:endParaRPr lang="en-US"/>
          </a:p>
        </p:txBody>
      </p:sp>
      <p:sp>
        <p:nvSpPr>
          <p:cNvPr id="41" name="Chart Placeholder 8"/>
          <p:cNvSpPr>
            <a:spLocks noGrp="1" noChangeAspect="1"/>
          </p:cNvSpPr>
          <p:nvPr>
            <p:ph type="chart" sz="quarter" idx="22"/>
          </p:nvPr>
        </p:nvSpPr>
        <p:spPr>
          <a:xfrm>
            <a:off x="4950670" y="3358499"/>
            <a:ext cx="2294627" cy="2011680"/>
          </a:xfrm>
        </p:spPr>
        <p:txBody>
          <a:bodyPr/>
          <a:lstStyle/>
          <a:p>
            <a:endParaRPr lang="en-US"/>
          </a:p>
        </p:txBody>
      </p:sp>
      <p:sp>
        <p:nvSpPr>
          <p:cNvPr id="42" name="Chart Placeholder 8"/>
          <p:cNvSpPr>
            <a:spLocks noGrp="1" noChangeAspect="1"/>
          </p:cNvSpPr>
          <p:nvPr>
            <p:ph type="chart" sz="quarter" idx="23"/>
          </p:nvPr>
        </p:nvSpPr>
        <p:spPr>
          <a:xfrm>
            <a:off x="8153400" y="2268329"/>
            <a:ext cx="2294627" cy="2011680"/>
          </a:xfrm>
        </p:spPr>
        <p:txBody>
          <a:bodyPr/>
          <a:lstStyle/>
          <a:p>
            <a:endParaRPr lang="en-US"/>
          </a:p>
        </p:txBody>
      </p:sp>
      <p:sp>
        <p:nvSpPr>
          <p:cNvPr id="43" name="Text Placeholder 12"/>
          <p:cNvSpPr>
            <a:spLocks noGrp="1"/>
          </p:cNvSpPr>
          <p:nvPr>
            <p:ph type="body" sz="quarter" idx="15" hasCustomPrompt="1"/>
          </p:nvPr>
        </p:nvSpPr>
        <p:spPr>
          <a:xfrm>
            <a:off x="1712614" y="4433757"/>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5" name="Text Placeholder 12"/>
          <p:cNvSpPr>
            <a:spLocks noGrp="1"/>
          </p:cNvSpPr>
          <p:nvPr>
            <p:ph type="body" sz="quarter" idx="24" hasCustomPrompt="1"/>
          </p:nvPr>
        </p:nvSpPr>
        <p:spPr>
          <a:xfrm>
            <a:off x="8720470" y="4433757"/>
            <a:ext cx="1727559" cy="590931"/>
          </a:xfrm>
        </p:spPr>
        <p:txBody>
          <a:bodyPr vert="horz" wrap="square" lIns="91440" tIns="45720" rIns="91440" bIns="45720" rtlCol="0" anchor="t">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46" name="Text Placeholder 12"/>
          <p:cNvSpPr>
            <a:spLocks noGrp="1"/>
          </p:cNvSpPr>
          <p:nvPr>
            <p:ph type="body" sz="quarter" idx="25" hasCustomPrompt="1"/>
          </p:nvPr>
        </p:nvSpPr>
        <p:spPr>
          <a:xfrm>
            <a:off x="5232223" y="2683150"/>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3" name="Text Placeholder 29"/>
          <p:cNvSpPr>
            <a:spLocks noGrp="1"/>
          </p:cNvSpPr>
          <p:nvPr>
            <p:ph type="body" sz="quarter" idx="18" hasCustomPrompt="1"/>
          </p:nvPr>
        </p:nvSpPr>
        <p:spPr>
          <a:xfrm>
            <a:off x="2073445" y="1666874"/>
            <a:ext cx="1572963" cy="431800"/>
          </a:xfrm>
        </p:spPr>
        <p:txBody>
          <a:bodyPr vert="horz" lIns="91440" tIns="45720" rIns="91440" bIns="45720" rtlCol="0" anchor="ctr">
            <a:noAutofit/>
          </a:bodyPr>
          <a:lstStyle>
            <a:lvl1pPr>
              <a:defRPr lang="en-US" sz="2000" b="1"/>
            </a:lvl1pPr>
          </a:lstStyle>
          <a:p>
            <a:pPr marL="0" lvl="0" indent="0" algn="ctr">
              <a:buNone/>
            </a:pPr>
            <a:r>
              <a:rPr lang="en-US"/>
              <a:t>Date here</a:t>
            </a:r>
          </a:p>
        </p:txBody>
      </p:sp>
      <p:sp>
        <p:nvSpPr>
          <p:cNvPr id="54" name="Text Placeholder 29"/>
          <p:cNvSpPr>
            <a:spLocks noGrp="1"/>
          </p:cNvSpPr>
          <p:nvPr>
            <p:ph type="body" sz="quarter" idx="26" hasCustomPrompt="1"/>
          </p:nvPr>
        </p:nvSpPr>
        <p:spPr>
          <a:xfrm>
            <a:off x="5309517" y="5472835"/>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5" name="Text Placeholder 29"/>
          <p:cNvSpPr>
            <a:spLocks noGrp="1"/>
          </p:cNvSpPr>
          <p:nvPr>
            <p:ph type="body" sz="quarter" idx="27" hasCustomPrompt="1"/>
          </p:nvPr>
        </p:nvSpPr>
        <p:spPr>
          <a:xfrm>
            <a:off x="8514232" y="1666874"/>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Tree>
    <p:extLst>
      <p:ext uri="{BB962C8B-B14F-4D97-AF65-F5344CB8AC3E}">
        <p14:creationId xmlns:p14="http://schemas.microsoft.com/office/powerpoint/2010/main" val="11973658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 block arcs">
    <p:spTree>
      <p:nvGrpSpPr>
        <p:cNvPr id="1" name=""/>
        <p:cNvGrpSpPr/>
        <p:nvPr/>
      </p:nvGrpSpPr>
      <p:grpSpPr>
        <a:xfrm>
          <a:off x="0" y="0"/>
          <a:ext cx="0" cy="0"/>
          <a:chOff x="0" y="0"/>
          <a:chExt cx="0" cy="0"/>
        </a:xfrm>
      </p:grpSpPr>
      <p:grpSp>
        <p:nvGrpSpPr>
          <p:cNvPr id="3" name="Group 2"/>
          <p:cNvGrpSpPr/>
          <p:nvPr userDrawn="1"/>
        </p:nvGrpSpPr>
        <p:grpSpPr>
          <a:xfrm>
            <a:off x="154051" y="1992680"/>
            <a:ext cx="11883899" cy="3694108"/>
            <a:chOff x="838200" y="1614640"/>
            <a:chExt cx="10510314" cy="4356172"/>
          </a:xfrm>
        </p:grpSpPr>
        <p:sp>
          <p:nvSpPr>
            <p:cNvPr id="38" name="Freeform 37"/>
            <p:cNvSpPr/>
            <p:nvPr userDrawn="1"/>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Freeform 38"/>
            <p:cNvSpPr/>
            <p:nvPr userDrawn="1"/>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Freeform 39"/>
            <p:cNvSpPr/>
            <p:nvPr userDrawn="1"/>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Freeform 40"/>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780013" y="2398615"/>
            <a:ext cx="2294627" cy="2011680"/>
          </a:xfrm>
        </p:spPr>
        <p:txBody>
          <a:bodyPr/>
          <a:lstStyle/>
          <a:p>
            <a:endParaRPr lang="en-US"/>
          </a:p>
        </p:txBody>
      </p:sp>
      <p:sp>
        <p:nvSpPr>
          <p:cNvPr id="37" name="Chart Placeholder 8"/>
          <p:cNvSpPr>
            <a:spLocks noGrp="1" noChangeAspect="1"/>
          </p:cNvSpPr>
          <p:nvPr>
            <p:ph type="chart" sz="quarter" idx="22"/>
          </p:nvPr>
        </p:nvSpPr>
        <p:spPr>
          <a:xfrm>
            <a:off x="3553477" y="3339310"/>
            <a:ext cx="2294627" cy="2011680"/>
          </a:xfrm>
        </p:spPr>
        <p:txBody>
          <a:bodyPr/>
          <a:lstStyle/>
          <a:p>
            <a:endParaRPr lang="en-US"/>
          </a:p>
        </p:txBody>
      </p:sp>
      <p:sp>
        <p:nvSpPr>
          <p:cNvPr id="44" name="Chart Placeholder 8"/>
          <p:cNvSpPr>
            <a:spLocks noGrp="1" noChangeAspect="1"/>
          </p:cNvSpPr>
          <p:nvPr>
            <p:ph type="chart" sz="quarter" idx="23"/>
          </p:nvPr>
        </p:nvSpPr>
        <p:spPr>
          <a:xfrm>
            <a:off x="6285909" y="2398615"/>
            <a:ext cx="2294627" cy="2011680"/>
          </a:xfrm>
        </p:spPr>
        <p:txBody>
          <a:bodyPr/>
          <a:lstStyle/>
          <a:p>
            <a:endParaRPr lang="en-US"/>
          </a:p>
        </p:txBody>
      </p:sp>
      <p:sp>
        <p:nvSpPr>
          <p:cNvPr id="47" name="Text Placeholder 12"/>
          <p:cNvSpPr>
            <a:spLocks noGrp="1"/>
          </p:cNvSpPr>
          <p:nvPr>
            <p:ph type="body" sz="quarter" idx="15" hasCustomPrompt="1"/>
          </p:nvPr>
        </p:nvSpPr>
        <p:spPr>
          <a:xfrm>
            <a:off x="780015" y="4789104"/>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577431" y="4789104"/>
            <a:ext cx="1727559" cy="590931"/>
          </a:xfrm>
        </p:spPr>
        <p:txBody>
          <a:bodyPr vert="horz" wrap="square" lIns="91440" tIns="45720" rIns="91440" bIns="45720" rtlCol="0" anchor="t">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3835029" y="2663961"/>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140845" y="2022221"/>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3912324" y="5273633"/>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6646744" y="2022221"/>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26" name="Chart Placeholder 8"/>
          <p:cNvSpPr>
            <a:spLocks noGrp="1" noChangeAspect="1"/>
          </p:cNvSpPr>
          <p:nvPr>
            <p:ph type="chart" sz="quarter" idx="28"/>
          </p:nvPr>
        </p:nvSpPr>
        <p:spPr>
          <a:xfrm>
            <a:off x="9022467" y="3337363"/>
            <a:ext cx="2294627" cy="2011680"/>
          </a:xfrm>
        </p:spPr>
        <p:txBody>
          <a:bodyPr/>
          <a:lstStyle/>
          <a:p>
            <a:endParaRPr lang="en-US"/>
          </a:p>
        </p:txBody>
      </p:sp>
      <p:sp>
        <p:nvSpPr>
          <p:cNvPr id="28" name="Text Placeholder 12"/>
          <p:cNvSpPr>
            <a:spLocks noGrp="1"/>
          </p:cNvSpPr>
          <p:nvPr>
            <p:ph type="body" sz="quarter" idx="29" hasCustomPrompt="1"/>
          </p:nvPr>
        </p:nvSpPr>
        <p:spPr>
          <a:xfrm>
            <a:off x="9304021" y="2662014"/>
            <a:ext cx="1727559" cy="590931"/>
          </a:xfrm>
        </p:spPr>
        <p:txBody>
          <a:bodyPr vert="horz" wrap="square" lIns="91440" tIns="45720" rIns="91440" bIns="45720" rtlCol="0" anchor="b">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9381315" y="5271686"/>
            <a:ext cx="1572963" cy="431800"/>
          </a:xfrm>
        </p:spPr>
        <p:txBody>
          <a:bodyPr anchor="ctr">
            <a:noAutofit/>
          </a:bodyPr>
          <a:lstStyle>
            <a:lvl1pPr marL="0" indent="0" algn="ctr">
              <a:buNone/>
              <a:defRPr sz="20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91964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p:cNvSpPr>
            <a:spLocks noGrp="1"/>
          </p:cNvSpPr>
          <p:nvPr>
            <p:ph sz="half" idx="2"/>
          </p:nvPr>
        </p:nvSpPr>
        <p:spPr>
          <a:xfrm>
            <a:off x="6172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5489594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 block arcs gray">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8" name="Group 37"/>
          <p:cNvGrpSpPr/>
          <p:nvPr userDrawn="1"/>
        </p:nvGrpSpPr>
        <p:grpSpPr>
          <a:xfrm>
            <a:off x="154051" y="1992680"/>
            <a:ext cx="11883899" cy="3694108"/>
            <a:chOff x="838200" y="1614640"/>
            <a:chExt cx="10510314" cy="4356172"/>
          </a:xfrm>
          <a:gradFill>
            <a:gsLst>
              <a:gs pos="58000">
                <a:srgbClr val="C2C2C2"/>
              </a:gs>
              <a:gs pos="0">
                <a:schemeClr val="bg1">
                  <a:lumMod val="95000"/>
                </a:schemeClr>
              </a:gs>
              <a:gs pos="100000">
                <a:schemeClr val="bg1">
                  <a:lumMod val="50000"/>
                </a:schemeClr>
              </a:gs>
            </a:gsLst>
            <a:lin ang="0" scaled="1"/>
          </a:gradFill>
        </p:grpSpPr>
        <p:sp>
          <p:nvSpPr>
            <p:cNvPr id="39" name="Freeform 38"/>
            <p:cNvSpPr/>
            <p:nvPr userDrawn="1"/>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Freeform 39"/>
            <p:cNvSpPr/>
            <p:nvPr userDrawn="1"/>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Freeform 40"/>
            <p:cNvSpPr/>
            <p:nvPr userDrawn="1"/>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Freeform 41"/>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Chart Placeholder 8"/>
          <p:cNvSpPr>
            <a:spLocks noGrp="1" noChangeAspect="1"/>
          </p:cNvSpPr>
          <p:nvPr>
            <p:ph type="chart" sz="quarter" idx="13"/>
          </p:nvPr>
        </p:nvSpPr>
        <p:spPr>
          <a:xfrm>
            <a:off x="780013" y="2398615"/>
            <a:ext cx="2294627" cy="2011680"/>
          </a:xfrm>
        </p:spPr>
        <p:txBody>
          <a:bodyPr/>
          <a:lstStyle/>
          <a:p>
            <a:endParaRPr lang="en-US"/>
          </a:p>
        </p:txBody>
      </p:sp>
      <p:sp>
        <p:nvSpPr>
          <p:cNvPr id="46" name="Chart Placeholder 8"/>
          <p:cNvSpPr>
            <a:spLocks noGrp="1" noChangeAspect="1"/>
          </p:cNvSpPr>
          <p:nvPr>
            <p:ph type="chart" sz="quarter" idx="22"/>
          </p:nvPr>
        </p:nvSpPr>
        <p:spPr>
          <a:xfrm>
            <a:off x="3553477" y="3339310"/>
            <a:ext cx="2294627" cy="2011680"/>
          </a:xfrm>
        </p:spPr>
        <p:txBody>
          <a:bodyPr/>
          <a:lstStyle/>
          <a:p>
            <a:endParaRPr lang="en-US"/>
          </a:p>
        </p:txBody>
      </p:sp>
      <p:sp>
        <p:nvSpPr>
          <p:cNvPr id="53" name="Chart Placeholder 8"/>
          <p:cNvSpPr>
            <a:spLocks noGrp="1" noChangeAspect="1"/>
          </p:cNvSpPr>
          <p:nvPr>
            <p:ph type="chart" sz="quarter" idx="23"/>
          </p:nvPr>
        </p:nvSpPr>
        <p:spPr>
          <a:xfrm>
            <a:off x="6285909" y="2398615"/>
            <a:ext cx="2294627" cy="2011680"/>
          </a:xfrm>
        </p:spPr>
        <p:txBody>
          <a:bodyPr/>
          <a:lstStyle/>
          <a:p>
            <a:endParaRPr lang="en-US"/>
          </a:p>
        </p:txBody>
      </p:sp>
      <p:sp>
        <p:nvSpPr>
          <p:cNvPr id="54" name="Text Placeholder 12"/>
          <p:cNvSpPr>
            <a:spLocks noGrp="1"/>
          </p:cNvSpPr>
          <p:nvPr>
            <p:ph type="body" sz="quarter" idx="15" hasCustomPrompt="1"/>
          </p:nvPr>
        </p:nvSpPr>
        <p:spPr>
          <a:xfrm>
            <a:off x="780015" y="4789104"/>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55" name="Text Placeholder 12"/>
          <p:cNvSpPr>
            <a:spLocks noGrp="1"/>
          </p:cNvSpPr>
          <p:nvPr>
            <p:ph type="body" sz="quarter" idx="24" hasCustomPrompt="1"/>
          </p:nvPr>
        </p:nvSpPr>
        <p:spPr>
          <a:xfrm>
            <a:off x="6577431" y="4789104"/>
            <a:ext cx="1727559" cy="590931"/>
          </a:xfrm>
        </p:spPr>
        <p:txBody>
          <a:bodyPr vert="horz" wrap="square" lIns="91440" tIns="45720" rIns="91440" bIns="45720" rtlCol="0" anchor="t">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6" name="Text Placeholder 12"/>
          <p:cNvSpPr>
            <a:spLocks noGrp="1"/>
          </p:cNvSpPr>
          <p:nvPr>
            <p:ph type="body" sz="quarter" idx="25" hasCustomPrompt="1"/>
          </p:nvPr>
        </p:nvSpPr>
        <p:spPr>
          <a:xfrm>
            <a:off x="3835029" y="2663961"/>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7" name="Text Placeholder 29"/>
          <p:cNvSpPr>
            <a:spLocks noGrp="1"/>
          </p:cNvSpPr>
          <p:nvPr>
            <p:ph type="body" sz="quarter" idx="18" hasCustomPrompt="1"/>
          </p:nvPr>
        </p:nvSpPr>
        <p:spPr>
          <a:xfrm>
            <a:off x="1140845" y="2022221"/>
            <a:ext cx="1572963" cy="431800"/>
          </a:xfrm>
        </p:spPr>
        <p:txBody>
          <a:bodyPr anchor="ctr">
            <a:noAutofit/>
          </a:bodyPr>
          <a:lstStyle>
            <a:lvl1pPr marL="0" indent="0" algn="ctr">
              <a:buNone/>
              <a:defRPr sz="2000" b="1">
                <a:solidFill>
                  <a:srgbClr val="47464B"/>
                </a:solidFill>
              </a:defRPr>
            </a:lvl1pPr>
          </a:lstStyle>
          <a:p>
            <a:pPr lvl="0"/>
            <a:r>
              <a:rPr lang="en-US"/>
              <a:t>Date here</a:t>
            </a:r>
          </a:p>
        </p:txBody>
      </p:sp>
      <p:sp>
        <p:nvSpPr>
          <p:cNvPr id="58" name="Text Placeholder 29"/>
          <p:cNvSpPr>
            <a:spLocks noGrp="1"/>
          </p:cNvSpPr>
          <p:nvPr>
            <p:ph type="body" sz="quarter" idx="26" hasCustomPrompt="1"/>
          </p:nvPr>
        </p:nvSpPr>
        <p:spPr>
          <a:xfrm>
            <a:off x="3912324" y="5273633"/>
            <a:ext cx="1572963" cy="431800"/>
          </a:xfrm>
        </p:spPr>
        <p:txBody>
          <a:bodyPr anchor="ctr">
            <a:noAutofit/>
          </a:bodyPr>
          <a:lstStyle>
            <a:lvl1pPr marL="0" indent="0" algn="ctr">
              <a:buNone/>
              <a:defRPr sz="2000" b="1">
                <a:solidFill>
                  <a:srgbClr val="47464B"/>
                </a:solidFill>
              </a:defRPr>
            </a:lvl1pPr>
          </a:lstStyle>
          <a:p>
            <a:pPr lvl="0"/>
            <a:r>
              <a:rPr lang="en-US"/>
              <a:t>Date here</a:t>
            </a:r>
          </a:p>
        </p:txBody>
      </p:sp>
      <p:sp>
        <p:nvSpPr>
          <p:cNvPr id="59" name="Text Placeholder 29"/>
          <p:cNvSpPr>
            <a:spLocks noGrp="1"/>
          </p:cNvSpPr>
          <p:nvPr>
            <p:ph type="body" sz="quarter" idx="27" hasCustomPrompt="1"/>
          </p:nvPr>
        </p:nvSpPr>
        <p:spPr>
          <a:xfrm>
            <a:off x="6646744" y="2022221"/>
            <a:ext cx="1572963" cy="431800"/>
          </a:xfrm>
        </p:spPr>
        <p:txBody>
          <a:bodyPr anchor="ctr">
            <a:noAutofit/>
          </a:bodyPr>
          <a:lstStyle>
            <a:lvl1pPr marL="0" indent="0" algn="ctr">
              <a:buNone/>
              <a:defRPr sz="2000" b="1">
                <a:solidFill>
                  <a:srgbClr val="47464B"/>
                </a:solidFill>
              </a:defRPr>
            </a:lvl1pPr>
          </a:lstStyle>
          <a:p>
            <a:pPr lvl="0"/>
            <a:r>
              <a:rPr lang="en-US"/>
              <a:t>Date here</a:t>
            </a:r>
          </a:p>
        </p:txBody>
      </p:sp>
      <p:sp>
        <p:nvSpPr>
          <p:cNvPr id="60" name="Chart Placeholder 8"/>
          <p:cNvSpPr>
            <a:spLocks noGrp="1" noChangeAspect="1"/>
          </p:cNvSpPr>
          <p:nvPr>
            <p:ph type="chart" sz="quarter" idx="28"/>
          </p:nvPr>
        </p:nvSpPr>
        <p:spPr>
          <a:xfrm>
            <a:off x="9022467" y="3337363"/>
            <a:ext cx="2294627" cy="2011680"/>
          </a:xfrm>
        </p:spPr>
        <p:txBody>
          <a:bodyPr/>
          <a:lstStyle/>
          <a:p>
            <a:endParaRPr lang="en-US"/>
          </a:p>
        </p:txBody>
      </p:sp>
      <p:sp>
        <p:nvSpPr>
          <p:cNvPr id="61" name="Text Placeholder 12"/>
          <p:cNvSpPr>
            <a:spLocks noGrp="1"/>
          </p:cNvSpPr>
          <p:nvPr>
            <p:ph type="body" sz="quarter" idx="29" hasCustomPrompt="1"/>
          </p:nvPr>
        </p:nvSpPr>
        <p:spPr>
          <a:xfrm>
            <a:off x="9304021" y="2662014"/>
            <a:ext cx="1727559" cy="590931"/>
          </a:xfrm>
        </p:spPr>
        <p:txBody>
          <a:bodyPr vert="horz" wrap="square" lIns="91440" tIns="45720" rIns="91440" bIns="45720" rtlCol="0" anchor="b">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62" name="Text Placeholder 29"/>
          <p:cNvSpPr>
            <a:spLocks noGrp="1"/>
          </p:cNvSpPr>
          <p:nvPr>
            <p:ph type="body" sz="quarter" idx="30" hasCustomPrompt="1"/>
          </p:nvPr>
        </p:nvSpPr>
        <p:spPr>
          <a:xfrm>
            <a:off x="9381315" y="5271686"/>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Tree>
    <p:extLst>
      <p:ext uri="{BB962C8B-B14F-4D97-AF65-F5344CB8AC3E}">
        <p14:creationId xmlns:p14="http://schemas.microsoft.com/office/powerpoint/2010/main" val="37367539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Section Header bottom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dirty="0"/>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9" name="Text Placeholder 2"/>
          <p:cNvSpPr>
            <a:spLocks noGrp="1"/>
          </p:cNvSpPr>
          <p:nvPr>
            <p:ph type="body" idx="18"/>
          </p:nvPr>
        </p:nvSpPr>
        <p:spPr>
          <a:xfrm>
            <a:off x="342900" y="5413379"/>
            <a:ext cx="4572000" cy="942975"/>
          </a:xfrm>
          <a:solidFill>
            <a:schemeClr val="bg1">
              <a:alpha val="50000"/>
            </a:schemeClr>
          </a:solidFill>
        </p:spPr>
        <p:txBody>
          <a:bodyPr lIns="274320" tIns="91440" rIns="274320" bIns="182880"/>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 name="Title 1"/>
          <p:cNvSpPr>
            <a:spLocks noGrp="1"/>
          </p:cNvSpPr>
          <p:nvPr>
            <p:ph type="title"/>
          </p:nvPr>
        </p:nvSpPr>
        <p:spPr>
          <a:xfrm>
            <a:off x="342900" y="2560638"/>
            <a:ext cx="4572000" cy="2852737"/>
          </a:xfrm>
          <a:solidFill>
            <a:schemeClr val="bg1">
              <a:alpha val="30000"/>
            </a:schemeClr>
          </a:solidFill>
        </p:spPr>
        <p:txBody>
          <a:bodyPr lIns="274320" tIns="91440" rIns="274320" bIns="182880" anchor="ctr"/>
          <a:lstStyle>
            <a:lvl1pPr algn="ctr">
              <a:defRPr sz="4500" b="1">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132895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matrix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userDrawn="1">
            <p:ph type="body" sz="quarter" idx="25"/>
          </p:nvPr>
        </p:nvSpPr>
        <p:spPr>
          <a:xfrm>
            <a:off x="482599" y="1992954"/>
            <a:ext cx="5613400" cy="1815764"/>
          </a:xfrm>
          <a:solidFill>
            <a:schemeClr val="bg1">
              <a:lumMod val="95000"/>
            </a:schemeClr>
          </a:solidFill>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5"/>
          <p:cNvSpPr>
            <a:spLocks noGrp="1"/>
          </p:cNvSpPr>
          <p:nvPr>
            <p:ph type="body" sz="quarter" idx="26"/>
          </p:nvPr>
        </p:nvSpPr>
        <p:spPr>
          <a:xfrm>
            <a:off x="482599" y="4277944"/>
            <a:ext cx="5613400" cy="1802097"/>
          </a:xfrm>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5"/>
          <p:cNvSpPr>
            <a:spLocks noGrp="1"/>
          </p:cNvSpPr>
          <p:nvPr userDrawn="1">
            <p:ph type="body" sz="quarter" idx="27"/>
          </p:nvPr>
        </p:nvSpPr>
        <p:spPr>
          <a:xfrm>
            <a:off x="6096001" y="1992954"/>
            <a:ext cx="5613400" cy="1815764"/>
          </a:xfrm>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5"/>
          <p:cNvSpPr>
            <a:spLocks noGrp="1"/>
          </p:cNvSpPr>
          <p:nvPr userDrawn="1">
            <p:ph type="body" sz="quarter" idx="28"/>
          </p:nvPr>
        </p:nvSpPr>
        <p:spPr>
          <a:xfrm>
            <a:off x="6096001" y="4277944"/>
            <a:ext cx="5613400" cy="1802097"/>
          </a:xfrm>
          <a:solidFill>
            <a:schemeClr val="bg1">
              <a:lumMod val="95000"/>
            </a:schemeClr>
          </a:solidFill>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2"/>
          <p:cNvSpPr>
            <a:spLocks noGrp="1"/>
          </p:cNvSpPr>
          <p:nvPr userDrawn="1">
            <p:ph type="body" sz="quarter" idx="23" hasCustomPrompt="1"/>
          </p:nvPr>
        </p:nvSpPr>
        <p:spPr>
          <a:xfrm>
            <a:off x="482602" y="3875314"/>
            <a:ext cx="5613401" cy="420914"/>
          </a:xfrm>
          <a:solidFill>
            <a:schemeClr val="accent4"/>
          </a:solidFill>
          <a:ln>
            <a:solidFill>
              <a:schemeClr val="accent4"/>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2" name="Text Placeholder 12"/>
          <p:cNvSpPr>
            <a:spLocks noGrp="1"/>
          </p:cNvSpPr>
          <p:nvPr userDrawn="1">
            <p:ph type="body" sz="quarter" idx="24" hasCustomPrompt="1"/>
          </p:nvPr>
        </p:nvSpPr>
        <p:spPr>
          <a:xfrm>
            <a:off x="6096002" y="3875314"/>
            <a:ext cx="5613401" cy="420914"/>
          </a:xfrm>
          <a:solidFill>
            <a:schemeClr val="accent5"/>
          </a:solidFill>
          <a:ln>
            <a:solidFill>
              <a:schemeClr val="accent5"/>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Text Placeholder 12"/>
          <p:cNvSpPr>
            <a:spLocks noGrp="1"/>
          </p:cNvSpPr>
          <p:nvPr userDrawn="1">
            <p:ph type="body" sz="quarter" idx="21" hasCustomPrompt="1"/>
          </p:nvPr>
        </p:nvSpPr>
        <p:spPr>
          <a:xfrm>
            <a:off x="482602" y="1581184"/>
            <a:ext cx="5613401" cy="420914"/>
          </a:xfrm>
          <a:solidFill>
            <a:schemeClr val="accent1"/>
          </a:solidFill>
          <a:ln>
            <a:solidFill>
              <a:schemeClr val="accent1"/>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22" hasCustomPrompt="1"/>
          </p:nvPr>
        </p:nvSpPr>
        <p:spPr>
          <a:xfrm>
            <a:off x="6096002" y="1581184"/>
            <a:ext cx="5613401" cy="420914"/>
          </a:xfrm>
          <a:solidFill>
            <a:schemeClr val="accent3"/>
          </a:solidFill>
          <a:ln>
            <a:solidFill>
              <a:schemeClr val="accent3"/>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4164721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matrix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602" y="1452153"/>
            <a:ext cx="5613401" cy="232257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482602" y="3902749"/>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p:nvSpPr>
        <p:spPr>
          <a:xfrm>
            <a:off x="6096002" y="1452153"/>
            <a:ext cx="5613401" cy="23225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p:nvSpPr>
        <p:spPr>
          <a:xfrm>
            <a:off x="6096002" y="3902749"/>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ext Placeholder 12"/>
          <p:cNvSpPr>
            <a:spLocks noGrp="1"/>
          </p:cNvSpPr>
          <p:nvPr userDrawn="1">
            <p:ph type="body" sz="quarter" idx="21" hasCustomPrompt="1"/>
          </p:nvPr>
        </p:nvSpPr>
        <p:spPr>
          <a:xfrm rot="16200000">
            <a:off x="-287709" y="2222461"/>
            <a:ext cx="2322576" cy="781960"/>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72908"/>
            <a:ext cx="2322285" cy="781960"/>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5" name="Text Placeholder 12"/>
          <p:cNvSpPr>
            <a:spLocks noGrp="1"/>
          </p:cNvSpPr>
          <p:nvPr>
            <p:ph type="body" sz="quarter" idx="23" hasCustomPrompt="1"/>
          </p:nvPr>
        </p:nvSpPr>
        <p:spPr>
          <a:xfrm rot="16200000">
            <a:off x="5325692" y="2222462"/>
            <a:ext cx="2322576" cy="781960"/>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6" name="Text Placeholder 12"/>
          <p:cNvSpPr>
            <a:spLocks noGrp="1"/>
          </p:cNvSpPr>
          <p:nvPr>
            <p:ph type="body" sz="quarter" idx="24" hasCustomPrompt="1"/>
          </p:nvPr>
        </p:nvSpPr>
        <p:spPr>
          <a:xfrm rot="16200000">
            <a:off x="5325840" y="4672908"/>
            <a:ext cx="2322285" cy="781960"/>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cxnSp>
        <p:nvCxnSpPr>
          <p:cNvPr id="6" name="Straight Connector 5"/>
          <p:cNvCxnSpPr/>
          <p:nvPr userDrawn="1"/>
        </p:nvCxnSpPr>
        <p:spPr>
          <a:xfrm>
            <a:off x="482599" y="1452153"/>
            <a:ext cx="781960" cy="93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 Placeholder 5"/>
          <p:cNvSpPr>
            <a:spLocks noGrp="1"/>
          </p:cNvSpPr>
          <p:nvPr>
            <p:ph type="body" sz="quarter" idx="26"/>
          </p:nvPr>
        </p:nvSpPr>
        <p:spPr>
          <a:xfrm>
            <a:off x="1264560" y="3902745"/>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5"/>
          <p:cNvSpPr>
            <a:spLocks noGrp="1"/>
          </p:cNvSpPr>
          <p:nvPr>
            <p:ph type="body" sz="quarter" idx="28"/>
          </p:nvPr>
        </p:nvSpPr>
        <p:spPr>
          <a:xfrm>
            <a:off x="6877961" y="3902745"/>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ext Placeholder 5"/>
          <p:cNvSpPr>
            <a:spLocks noGrp="1"/>
          </p:cNvSpPr>
          <p:nvPr>
            <p:ph type="body" sz="quarter" idx="25"/>
          </p:nvPr>
        </p:nvSpPr>
        <p:spPr>
          <a:xfrm>
            <a:off x="1264560" y="1452153"/>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5"/>
          <p:cNvSpPr>
            <a:spLocks noGrp="1"/>
          </p:cNvSpPr>
          <p:nvPr>
            <p:ph type="body" sz="quarter" idx="27"/>
          </p:nvPr>
        </p:nvSpPr>
        <p:spPr>
          <a:xfrm>
            <a:off x="6877961" y="1452153"/>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5546056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matrix 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602" y="1553032"/>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482602" y="3875318"/>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p:nvSpPr>
        <p:spPr>
          <a:xfrm>
            <a:off x="6096002" y="1553032"/>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p:nvSpPr>
        <p:spPr>
          <a:xfrm>
            <a:off x="6096002" y="3875318"/>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ext Placeholder 12"/>
          <p:cNvSpPr>
            <a:spLocks noGrp="1"/>
          </p:cNvSpPr>
          <p:nvPr userDrawn="1">
            <p:ph type="body" sz="quarter" idx="21" hasCustomPrompt="1"/>
          </p:nvPr>
        </p:nvSpPr>
        <p:spPr>
          <a:xfrm rot="16200000">
            <a:off x="-287563" y="2323191"/>
            <a:ext cx="2322285" cy="781960"/>
          </a:xfrm>
          <a:solidFill>
            <a:schemeClr val="accent1"/>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45476"/>
            <a:ext cx="2322285" cy="781960"/>
          </a:xfrm>
          <a:solidFill>
            <a:schemeClr val="accent2"/>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Text Placeholder 12"/>
          <p:cNvSpPr>
            <a:spLocks noGrp="1"/>
          </p:cNvSpPr>
          <p:nvPr>
            <p:ph type="body" sz="quarter" idx="24" hasCustomPrompt="1"/>
          </p:nvPr>
        </p:nvSpPr>
        <p:spPr>
          <a:xfrm rot="5400000">
            <a:off x="10157280" y="2323192"/>
            <a:ext cx="2322285" cy="781960"/>
          </a:xfrm>
          <a:solidFill>
            <a:schemeClr val="accent3"/>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7" name="Text Placeholder 12"/>
          <p:cNvSpPr>
            <a:spLocks noGrp="1"/>
          </p:cNvSpPr>
          <p:nvPr>
            <p:ph type="body" sz="quarter" idx="25" hasCustomPrompt="1"/>
          </p:nvPr>
        </p:nvSpPr>
        <p:spPr>
          <a:xfrm rot="5400000">
            <a:off x="10157280" y="4645476"/>
            <a:ext cx="2322285" cy="781960"/>
          </a:xfrm>
          <a:solidFill>
            <a:schemeClr val="accent4"/>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8" name="Text Placeholder 5"/>
          <p:cNvSpPr>
            <a:spLocks noGrp="1"/>
          </p:cNvSpPr>
          <p:nvPr>
            <p:ph type="body" sz="quarter" idx="27"/>
          </p:nvPr>
        </p:nvSpPr>
        <p:spPr>
          <a:xfrm>
            <a:off x="1264562" y="1572043"/>
            <a:ext cx="4025897"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5"/>
          <p:cNvSpPr>
            <a:spLocks noGrp="1"/>
          </p:cNvSpPr>
          <p:nvPr>
            <p:ph type="body" sz="quarter" idx="28"/>
          </p:nvPr>
        </p:nvSpPr>
        <p:spPr>
          <a:xfrm>
            <a:off x="1264562" y="3894554"/>
            <a:ext cx="4025897"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5"/>
          <p:cNvSpPr>
            <a:spLocks noGrp="1"/>
          </p:cNvSpPr>
          <p:nvPr>
            <p:ph type="body" sz="quarter" idx="29"/>
          </p:nvPr>
        </p:nvSpPr>
        <p:spPr>
          <a:xfrm>
            <a:off x="6900861" y="1572043"/>
            <a:ext cx="4026579"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5"/>
          <p:cNvSpPr>
            <a:spLocks noGrp="1"/>
          </p:cNvSpPr>
          <p:nvPr>
            <p:ph type="body" sz="quarter" idx="30"/>
          </p:nvPr>
        </p:nvSpPr>
        <p:spPr>
          <a:xfrm>
            <a:off x="6900861" y="3894554"/>
            <a:ext cx="4026579"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26" hasCustomPrompt="1"/>
          </p:nvPr>
        </p:nvSpPr>
        <p:spPr>
          <a:xfrm>
            <a:off x="5291140" y="3281091"/>
            <a:ext cx="1609725" cy="1207008"/>
          </a:xfrm>
          <a:prstGeom prst="ellipse">
            <a:avLst/>
          </a:prstGeom>
          <a:solidFill>
            <a:schemeClr val="bg1"/>
          </a:solidFill>
          <a:ln>
            <a:solidFill>
              <a:schemeClr val="bg1">
                <a:lumMod val="85000"/>
              </a:schemeClr>
            </a:solidFill>
          </a:ln>
        </p:spPr>
        <p:txBody>
          <a:bodyPr lIns="0" rIns="0" anchor="ctr">
            <a:normAutofit/>
          </a:bodyPr>
          <a:lstStyle>
            <a:lvl1pPr marL="0" indent="0" algn="ctr">
              <a:buNone/>
              <a:defRPr sz="1500" b="1" cap="all" baseline="0">
                <a:solidFill>
                  <a:schemeClr val="accent5"/>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a:t>Strategy</a:t>
            </a:r>
          </a:p>
        </p:txBody>
      </p:sp>
      <p:grpSp>
        <p:nvGrpSpPr>
          <p:cNvPr id="30" name="Group 29"/>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2111270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matrix 4">
    <p:spTree>
      <p:nvGrpSpPr>
        <p:cNvPr id="1" name=""/>
        <p:cNvGrpSpPr/>
        <p:nvPr/>
      </p:nvGrpSpPr>
      <p:grpSpPr>
        <a:xfrm>
          <a:off x="0" y="0"/>
          <a:ext cx="0" cy="0"/>
          <a:chOff x="0" y="0"/>
          <a:chExt cx="0" cy="0"/>
        </a:xfrm>
      </p:grpSpPr>
      <p:sp>
        <p:nvSpPr>
          <p:cNvPr id="31" name="Text Placeholder 12"/>
          <p:cNvSpPr>
            <a:spLocks noGrp="1"/>
          </p:cNvSpPr>
          <p:nvPr>
            <p:ph type="body" sz="quarter" idx="33" hasCustomPrompt="1"/>
          </p:nvPr>
        </p:nvSpPr>
        <p:spPr>
          <a:xfrm rot="16200000">
            <a:off x="-127688" y="2741910"/>
            <a:ext cx="2002536" cy="781960"/>
          </a:xfrm>
          <a:prstGeom prst="snip1Rect">
            <a:avLst/>
          </a:prstGeom>
          <a:solidFill>
            <a:schemeClr val="accent1"/>
          </a:solidFill>
          <a:ln>
            <a:solidFill>
              <a:schemeClr val="accent1"/>
            </a:solidFill>
          </a:ln>
        </p:spPr>
        <p:txBody>
          <a:bodyPr vert="horz" wrap="square" lIns="0" tIns="45720" rIns="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1264560" y="2056884"/>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1264560" y="4134447"/>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p:nvSpPr>
        <p:spPr>
          <a:xfrm>
            <a:off x="6486980" y="2056884"/>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p:nvSpPr>
        <p:spPr>
          <a:xfrm>
            <a:off x="6486980" y="4134447"/>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Text Placeholder 12"/>
          <p:cNvSpPr>
            <a:spLocks noGrp="1"/>
          </p:cNvSpPr>
          <p:nvPr userDrawn="1">
            <p:ph type="body" sz="quarter" idx="22" hasCustomPrompt="1"/>
          </p:nvPr>
        </p:nvSpPr>
        <p:spPr>
          <a:xfrm rot="16200000">
            <a:off x="-165203" y="4782246"/>
            <a:ext cx="2077565" cy="781960"/>
          </a:xfrm>
          <a:prstGeom prst="snip1Rect">
            <a:avLst/>
          </a:prstGeom>
          <a:solidFill>
            <a:schemeClr val="accent2"/>
          </a:solidFill>
          <a:ln>
            <a:solidFill>
              <a:schemeClr val="accent2"/>
            </a:solidFill>
          </a:ln>
        </p:spPr>
        <p:txBody>
          <a:bodyPr vert="horz" wrap="square" lIns="0" tIns="45720" rIns="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31" hasCustomPrompt="1"/>
          </p:nvPr>
        </p:nvSpPr>
        <p:spPr>
          <a:xfrm>
            <a:off x="1264562" y="1359189"/>
            <a:ext cx="5222420" cy="772434"/>
          </a:xfrm>
          <a:prstGeom prst="snip1Rect">
            <a:avLst/>
          </a:prstGeom>
          <a:solidFill>
            <a:schemeClr val="accent4"/>
          </a:solidFill>
          <a:ln>
            <a:solidFill>
              <a:schemeClr val="accent4"/>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2" name="Text Placeholder 12"/>
          <p:cNvSpPr>
            <a:spLocks noGrp="1"/>
          </p:cNvSpPr>
          <p:nvPr userDrawn="1">
            <p:ph type="body" sz="quarter" idx="32" hasCustomPrompt="1"/>
          </p:nvPr>
        </p:nvSpPr>
        <p:spPr>
          <a:xfrm>
            <a:off x="6486982" y="1359189"/>
            <a:ext cx="5222420" cy="772434"/>
          </a:xfrm>
          <a:prstGeom prst="snip1Rect">
            <a:avLst/>
          </a:prstGeom>
          <a:solidFill>
            <a:schemeClr val="accent3"/>
          </a:solidFill>
          <a:ln>
            <a:solidFill>
              <a:schemeClr val="accent3"/>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52" name="Text Placeholder 5"/>
          <p:cNvSpPr>
            <a:spLocks noGrp="1"/>
          </p:cNvSpPr>
          <p:nvPr>
            <p:ph type="body" sz="quarter" idx="28"/>
          </p:nvPr>
        </p:nvSpPr>
        <p:spPr>
          <a:xfrm>
            <a:off x="1264562" y="4153457"/>
            <a:ext cx="5222420" cy="205855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5"/>
          <p:cNvSpPr>
            <a:spLocks noGrp="1"/>
          </p:cNvSpPr>
          <p:nvPr>
            <p:ph type="body" sz="quarter" idx="29"/>
          </p:nvPr>
        </p:nvSpPr>
        <p:spPr>
          <a:xfrm>
            <a:off x="6486982" y="2150632"/>
            <a:ext cx="5222420" cy="198381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 Placeholder 5"/>
          <p:cNvSpPr>
            <a:spLocks noGrp="1"/>
          </p:cNvSpPr>
          <p:nvPr>
            <p:ph type="body" sz="quarter" idx="30"/>
          </p:nvPr>
        </p:nvSpPr>
        <p:spPr>
          <a:xfrm>
            <a:off x="6486982" y="4153457"/>
            <a:ext cx="5222420" cy="205855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5"/>
          <p:cNvSpPr>
            <a:spLocks noGrp="1"/>
          </p:cNvSpPr>
          <p:nvPr>
            <p:ph type="body" sz="quarter" idx="27"/>
          </p:nvPr>
        </p:nvSpPr>
        <p:spPr>
          <a:xfrm>
            <a:off x="1264562" y="2150632"/>
            <a:ext cx="5222420" cy="198381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9494785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wo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8" name="Group 27"/>
          <p:cNvGrpSpPr/>
          <p:nvPr userDrawn="1"/>
        </p:nvGrpSpPr>
        <p:grpSpPr>
          <a:xfrm>
            <a:off x="0" y="6766560"/>
            <a:ext cx="12192000" cy="91440"/>
            <a:chOff x="0" y="4480421"/>
            <a:chExt cx="12192000" cy="91440"/>
          </a:xfrm>
        </p:grpSpPr>
        <p:sp>
          <p:nvSpPr>
            <p:cNvPr id="29" name="Rectangle 28"/>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5" name="Group 34"/>
          <p:cNvGrpSpPr/>
          <p:nvPr userDrawn="1"/>
        </p:nvGrpSpPr>
        <p:grpSpPr>
          <a:xfrm>
            <a:off x="2959411" y="1545751"/>
            <a:ext cx="6273183" cy="4666258"/>
            <a:chOff x="1581543" y="1298448"/>
            <a:chExt cx="4704887" cy="4666258"/>
          </a:xfrm>
        </p:grpSpPr>
        <p:grpSp>
          <p:nvGrpSpPr>
            <p:cNvPr id="36" name="Group 35"/>
            <p:cNvGrpSpPr/>
            <p:nvPr userDrawn="1"/>
          </p:nvGrpSpPr>
          <p:grpSpPr>
            <a:xfrm>
              <a:off x="1581543" y="1298448"/>
              <a:ext cx="2266926" cy="4662029"/>
              <a:chOff x="1581543" y="1298448"/>
              <a:chExt cx="2266926" cy="4662029"/>
            </a:xfrm>
          </p:grpSpPr>
          <p:sp>
            <p:nvSpPr>
              <p:cNvPr id="44" name="Teardrop 43"/>
              <p:cNvSpPr/>
              <p:nvPr userDrawn="1"/>
            </p:nvSpPr>
            <p:spPr>
              <a:xfrm rot="5400000">
                <a:off x="1581543" y="1298448"/>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Teardrop 44"/>
              <p:cNvSpPr/>
              <p:nvPr userDrawn="1"/>
            </p:nvSpPr>
            <p:spPr>
              <a:xfrm>
                <a:off x="1581543" y="3693551"/>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7" name="Group 36"/>
            <p:cNvGrpSpPr/>
            <p:nvPr userDrawn="1"/>
          </p:nvGrpSpPr>
          <p:grpSpPr>
            <a:xfrm rot="10800000">
              <a:off x="4006919" y="1302677"/>
              <a:ext cx="2279511" cy="4662029"/>
              <a:chOff x="1581543" y="1298448"/>
              <a:chExt cx="2279511" cy="4662029"/>
            </a:xfrm>
          </p:grpSpPr>
          <p:sp>
            <p:nvSpPr>
              <p:cNvPr id="38" name="Teardrop 37"/>
              <p:cNvSpPr/>
              <p:nvPr userDrawn="1"/>
            </p:nvSpPr>
            <p:spPr>
              <a:xfrm rot="5400000">
                <a:off x="1594128" y="1298448"/>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Teardrop 42"/>
              <p:cNvSpPr/>
              <p:nvPr userDrawn="1"/>
            </p:nvSpPr>
            <p:spPr>
              <a:xfrm>
                <a:off x="1581543" y="3693551"/>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46" name="Text Placeholder 13"/>
          <p:cNvSpPr>
            <a:spLocks noGrp="1"/>
          </p:cNvSpPr>
          <p:nvPr>
            <p:ph type="body" sz="quarter" idx="13"/>
          </p:nvPr>
        </p:nvSpPr>
        <p:spPr>
          <a:xfrm>
            <a:off x="3187884" y="1721082"/>
            <a:ext cx="2560320" cy="1920240"/>
          </a:xfrm>
          <a:prstGeom prst="ellipse">
            <a:avLst/>
          </a:prstGeom>
          <a:solidFill>
            <a:schemeClr val="bg1">
              <a:lumMod val="95000"/>
            </a:schemeClr>
          </a:solidFill>
          <a:ln w="28575">
            <a:solidFill>
              <a:schemeClr val="accent1">
                <a:lumMod val="75000"/>
              </a:schemeClr>
            </a:solidFill>
          </a:ln>
        </p:spPr>
        <p:txBody>
          <a:bodyPr>
            <a:normAutofit/>
          </a:bodyPr>
          <a:lstStyle>
            <a:lvl1pPr marL="0" indent="0" algn="ctr">
              <a:buNone/>
              <a:defRPr sz="1600"/>
            </a:lvl1pPr>
          </a:lstStyle>
          <a:p>
            <a:pPr lvl="0"/>
            <a:endParaRPr lang="en-US"/>
          </a:p>
        </p:txBody>
      </p:sp>
      <p:sp>
        <p:nvSpPr>
          <p:cNvPr id="47" name="Text Placeholder 13"/>
          <p:cNvSpPr>
            <a:spLocks noGrp="1"/>
          </p:cNvSpPr>
          <p:nvPr>
            <p:ph type="body" sz="quarter" idx="14"/>
          </p:nvPr>
        </p:nvSpPr>
        <p:spPr>
          <a:xfrm>
            <a:off x="6427020" y="1721082"/>
            <a:ext cx="256032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48" name="Text Placeholder 13"/>
          <p:cNvSpPr>
            <a:spLocks noGrp="1"/>
          </p:cNvSpPr>
          <p:nvPr>
            <p:ph type="body" sz="quarter" idx="15"/>
          </p:nvPr>
        </p:nvSpPr>
        <p:spPr>
          <a:xfrm>
            <a:off x="3187884" y="4116185"/>
            <a:ext cx="256032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52" name="Text Placeholder 13"/>
          <p:cNvSpPr>
            <a:spLocks noGrp="1"/>
          </p:cNvSpPr>
          <p:nvPr>
            <p:ph type="body" sz="quarter" idx="16"/>
          </p:nvPr>
        </p:nvSpPr>
        <p:spPr>
          <a:xfrm>
            <a:off x="6427020" y="4116185"/>
            <a:ext cx="256032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53" name="TextBox 52"/>
          <p:cNvSpPr txBox="1"/>
          <p:nvPr userDrawn="1"/>
        </p:nvSpPr>
        <p:spPr>
          <a:xfrm>
            <a:off x="5487800" y="3234005"/>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54" name="TextBox 53"/>
          <p:cNvSpPr txBox="1"/>
          <p:nvPr userDrawn="1"/>
        </p:nvSpPr>
        <p:spPr>
          <a:xfrm>
            <a:off x="6240992" y="3234005"/>
            <a:ext cx="603049" cy="646331"/>
          </a:xfrm>
          <a:prstGeom prst="rect">
            <a:avLst/>
          </a:prstGeom>
          <a:noFill/>
        </p:spPr>
        <p:txBody>
          <a:bodyPr wrap="none" rtlCol="0" anchor="ctr">
            <a:spAutoFit/>
          </a:bodyPr>
          <a:lstStyle/>
          <a:p>
            <a:pPr algn="ctr"/>
            <a:r>
              <a:rPr lang="en-US" sz="3600" b="1">
                <a:solidFill>
                  <a:schemeClr val="accent3">
                    <a:lumMod val="40000"/>
                    <a:lumOff val="60000"/>
                  </a:schemeClr>
                </a:solidFill>
              </a:rPr>
              <a:t>W</a:t>
            </a:r>
          </a:p>
        </p:txBody>
      </p:sp>
      <p:sp>
        <p:nvSpPr>
          <p:cNvPr id="55" name="TextBox 54"/>
          <p:cNvSpPr txBox="1"/>
          <p:nvPr userDrawn="1"/>
        </p:nvSpPr>
        <p:spPr>
          <a:xfrm>
            <a:off x="5414599" y="3892736"/>
            <a:ext cx="497251" cy="646331"/>
          </a:xfrm>
          <a:prstGeom prst="rect">
            <a:avLst/>
          </a:prstGeom>
          <a:noFill/>
        </p:spPr>
        <p:txBody>
          <a:bodyPr wrap="none" rtlCol="0" anchor="ctr">
            <a:spAutoFit/>
          </a:bodyPr>
          <a:lstStyle/>
          <a:p>
            <a:pPr algn="ctr"/>
            <a:r>
              <a:rPr lang="en-US" sz="3600" b="1">
                <a:solidFill>
                  <a:schemeClr val="accent4">
                    <a:lumMod val="40000"/>
                    <a:lumOff val="60000"/>
                  </a:schemeClr>
                </a:solidFill>
              </a:rPr>
              <a:t>O</a:t>
            </a:r>
          </a:p>
        </p:txBody>
      </p:sp>
      <p:sp>
        <p:nvSpPr>
          <p:cNvPr id="60" name="TextBox 59"/>
          <p:cNvSpPr txBox="1"/>
          <p:nvPr userDrawn="1"/>
        </p:nvSpPr>
        <p:spPr>
          <a:xfrm>
            <a:off x="6319545" y="3892736"/>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spTree>
    <p:extLst>
      <p:ext uri="{BB962C8B-B14F-4D97-AF65-F5344CB8AC3E}">
        <p14:creationId xmlns:p14="http://schemas.microsoft.com/office/powerpoint/2010/main" val="1367267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swot strength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userDrawn="1">
            <p:ph type="body" sz="quarter" idx="14"/>
          </p:nvPr>
        </p:nvSpPr>
        <p:spPr>
          <a:xfrm>
            <a:off x="482601" y="2438400"/>
            <a:ext cx="683717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userDrawn="1">
            <p:ph type="body" sz="quarter" idx="18" hasCustomPrompt="1"/>
          </p:nvPr>
        </p:nvSpPr>
        <p:spPr>
          <a:xfrm>
            <a:off x="482601" y="1709861"/>
            <a:ext cx="6837172"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STRENGTHS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 name="Teardrop 30"/>
          <p:cNvSpPr/>
          <p:nvPr userDrawn="1"/>
        </p:nvSpPr>
        <p:spPr>
          <a:xfrm rot="5400000">
            <a:off x="7839142" y="2369051"/>
            <a:ext cx="2266926" cy="3022568"/>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Text Placeholder 13"/>
          <p:cNvSpPr>
            <a:spLocks noGrp="1"/>
          </p:cNvSpPr>
          <p:nvPr>
            <p:ph type="body" sz="quarter" idx="13" hasCustomPrompt="1"/>
          </p:nvPr>
        </p:nvSpPr>
        <p:spPr>
          <a:xfrm>
            <a:off x="7672587" y="2922203"/>
            <a:ext cx="2560320" cy="1920240"/>
          </a:xfrm>
          <a:prstGeom prst="ellipse">
            <a:avLst/>
          </a:prstGeom>
          <a:solidFill>
            <a:schemeClr val="bg1">
              <a:lumMod val="95000"/>
            </a:schemeClr>
          </a:solidFill>
          <a:ln w="28575">
            <a:solidFill>
              <a:schemeClr val="accent1">
                <a:lumMod val="75000"/>
              </a:schemeClr>
            </a:solidFill>
          </a:ln>
        </p:spPr>
        <p:txBody>
          <a:bodyPr lIns="0" rIns="0">
            <a:normAutofit/>
          </a:bodyPr>
          <a:lstStyle>
            <a:lvl1pPr marL="0" indent="0" algn="ctr">
              <a:buFont typeface="Arial" panose="020B0604020202020204" pitchFamily="34" charset="0"/>
              <a:buNone/>
              <a:defRPr sz="1600" baseline="0"/>
            </a:lvl1pPr>
          </a:lstStyle>
          <a:p>
            <a:pPr lvl="0"/>
            <a:r>
              <a:rPr lang="en-US"/>
              <a:t>List main strengths here</a:t>
            </a:r>
          </a:p>
        </p:txBody>
      </p:sp>
      <p:sp>
        <p:nvSpPr>
          <p:cNvPr id="34" name="TextBox 33"/>
          <p:cNvSpPr txBox="1"/>
          <p:nvPr userDrawn="1"/>
        </p:nvSpPr>
        <p:spPr>
          <a:xfrm>
            <a:off x="10071292" y="4431557"/>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35" name="Teardrop 34"/>
          <p:cNvSpPr/>
          <p:nvPr userDrawn="1"/>
        </p:nvSpPr>
        <p:spPr>
          <a:xfrm>
            <a:off x="8972177" y="5076110"/>
            <a:ext cx="1511712" cy="113378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6" name="Teardrop 35"/>
          <p:cNvSpPr/>
          <p:nvPr userDrawn="1"/>
        </p:nvSpPr>
        <p:spPr>
          <a:xfrm rot="16200000">
            <a:off x="10778516" y="4889261"/>
            <a:ext cx="1133784" cy="1511712"/>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Teardrop 36"/>
          <p:cNvSpPr/>
          <p:nvPr userDrawn="1"/>
        </p:nvSpPr>
        <p:spPr>
          <a:xfrm rot="10800000">
            <a:off x="10597944" y="3880335"/>
            <a:ext cx="1511712" cy="113378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TextBox 37"/>
          <p:cNvSpPr txBox="1"/>
          <p:nvPr userDrawn="1"/>
        </p:nvSpPr>
        <p:spPr>
          <a:xfrm>
            <a:off x="10579096" y="4699546"/>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40" name="TextBox 39"/>
          <p:cNvSpPr txBox="1"/>
          <p:nvPr userDrawn="1"/>
        </p:nvSpPr>
        <p:spPr>
          <a:xfrm>
            <a:off x="10154388"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43" name="TextBox 42"/>
          <p:cNvSpPr txBox="1"/>
          <p:nvPr userDrawn="1"/>
        </p:nvSpPr>
        <p:spPr>
          <a:xfrm>
            <a:off x="10606982"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Tree>
    <p:extLst>
      <p:ext uri="{BB962C8B-B14F-4D97-AF65-F5344CB8AC3E}">
        <p14:creationId xmlns:p14="http://schemas.microsoft.com/office/powerpoint/2010/main" val="4197759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wot weakness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69689" y="2438400"/>
            <a:ext cx="683971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69689" y="1673283"/>
            <a:ext cx="6839712"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Weaknesses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 name="Teardrop 30"/>
          <p:cNvSpPr/>
          <p:nvPr userDrawn="1"/>
        </p:nvSpPr>
        <p:spPr>
          <a:xfrm rot="5400000">
            <a:off x="266676" y="3682106"/>
            <a:ext cx="1132779" cy="150972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Teardrop 31"/>
          <p:cNvSpPr/>
          <p:nvPr userDrawn="1"/>
        </p:nvSpPr>
        <p:spPr>
          <a:xfrm>
            <a:off x="69823" y="5067406"/>
            <a:ext cx="150972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Teardrop 38"/>
          <p:cNvSpPr/>
          <p:nvPr userDrawn="1"/>
        </p:nvSpPr>
        <p:spPr>
          <a:xfrm rot="16200000">
            <a:off x="1873537" y="4881048"/>
            <a:ext cx="1132779" cy="150972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TextBox 40"/>
          <p:cNvSpPr txBox="1"/>
          <p:nvPr userDrawn="1"/>
        </p:nvSpPr>
        <p:spPr>
          <a:xfrm>
            <a:off x="1229221" y="5009947"/>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42" name="TextBox 41"/>
          <p:cNvSpPr txBox="1"/>
          <p:nvPr userDrawn="1"/>
        </p:nvSpPr>
        <p:spPr>
          <a:xfrm>
            <a:off x="1692238" y="5009947"/>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46" name="TextBox 45"/>
          <p:cNvSpPr txBox="1"/>
          <p:nvPr userDrawn="1"/>
        </p:nvSpPr>
        <p:spPr>
          <a:xfrm>
            <a:off x="1252465" y="4688929"/>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7" name="Teardrop 46"/>
          <p:cNvSpPr/>
          <p:nvPr userDrawn="1"/>
        </p:nvSpPr>
        <p:spPr>
          <a:xfrm rot="10800000">
            <a:off x="1683503" y="2736279"/>
            <a:ext cx="3022568"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Text Placeholder 13"/>
          <p:cNvSpPr>
            <a:spLocks noGrp="1"/>
          </p:cNvSpPr>
          <p:nvPr>
            <p:ph type="body" sz="quarter" idx="20"/>
          </p:nvPr>
        </p:nvSpPr>
        <p:spPr>
          <a:xfrm>
            <a:off x="1900497" y="2907381"/>
            <a:ext cx="256032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49" name="TextBox 48"/>
          <p:cNvSpPr txBox="1"/>
          <p:nvPr userDrawn="1"/>
        </p:nvSpPr>
        <p:spPr>
          <a:xfrm>
            <a:off x="1720893" y="4477279"/>
            <a:ext cx="603049" cy="646331"/>
          </a:xfrm>
          <a:prstGeom prst="rect">
            <a:avLst/>
          </a:prstGeom>
          <a:noFill/>
        </p:spPr>
        <p:txBody>
          <a:bodyPr wrap="none" rtlCol="0" anchor="ctr">
            <a:spAutoFit/>
          </a:bodyPr>
          <a:lstStyle>
            <a:defPPr>
              <a:defRPr lang="en-US"/>
            </a:defPPr>
            <a:lvl1pPr algn="ctr">
              <a:defRPr b="1">
                <a:solidFill>
                  <a:schemeClr val="accent3">
                    <a:lumMod val="40000"/>
                    <a:lumOff val="60000"/>
                  </a:schemeClr>
                </a:solidFill>
              </a:defRPr>
            </a:lvl1pPr>
          </a:lstStyle>
          <a:p>
            <a:pPr lvl="0"/>
            <a:r>
              <a:rPr lang="en-US" sz="3600"/>
              <a:t>W</a:t>
            </a:r>
          </a:p>
        </p:txBody>
      </p:sp>
    </p:spTree>
    <p:extLst>
      <p:ext uri="{BB962C8B-B14F-4D97-AF65-F5344CB8AC3E}">
        <p14:creationId xmlns:p14="http://schemas.microsoft.com/office/powerpoint/2010/main" val="29603295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swot opportuniti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2600" y="2438400"/>
            <a:ext cx="683971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2600" y="1709861"/>
            <a:ext cx="6839712"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Opportunities</a:t>
            </a:r>
          </a:p>
        </p:txBody>
      </p:sp>
      <p:grpSp>
        <p:nvGrpSpPr>
          <p:cNvPr id="24" name="Group 2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1" name="Teardrop 40"/>
          <p:cNvSpPr/>
          <p:nvPr userDrawn="1"/>
        </p:nvSpPr>
        <p:spPr>
          <a:xfrm rot="5400000">
            <a:off x="9180551" y="2567229"/>
            <a:ext cx="1132779" cy="150972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Teardrop 41"/>
          <p:cNvSpPr/>
          <p:nvPr userDrawn="1"/>
        </p:nvSpPr>
        <p:spPr>
          <a:xfrm rot="16200000">
            <a:off x="10787412" y="3766171"/>
            <a:ext cx="1132779" cy="150972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Teardrop 42"/>
          <p:cNvSpPr/>
          <p:nvPr userDrawn="1"/>
        </p:nvSpPr>
        <p:spPr>
          <a:xfrm rot="10800000">
            <a:off x="10607321" y="2757814"/>
            <a:ext cx="150972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TextBox 43"/>
          <p:cNvSpPr txBox="1"/>
          <p:nvPr userDrawn="1"/>
        </p:nvSpPr>
        <p:spPr>
          <a:xfrm>
            <a:off x="10578227" y="3574052"/>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45" name="TextBox 44"/>
          <p:cNvSpPr txBox="1"/>
          <p:nvPr userDrawn="1"/>
        </p:nvSpPr>
        <p:spPr>
          <a:xfrm>
            <a:off x="10606113" y="3895070"/>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46" name="TextBox 45"/>
          <p:cNvSpPr txBox="1"/>
          <p:nvPr userDrawn="1"/>
        </p:nvSpPr>
        <p:spPr>
          <a:xfrm>
            <a:off x="10124925" y="3574052"/>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7" name="Teardrop 46"/>
          <p:cNvSpPr/>
          <p:nvPr userDrawn="1"/>
        </p:nvSpPr>
        <p:spPr>
          <a:xfrm>
            <a:off x="7479232" y="3952528"/>
            <a:ext cx="3022568"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Text Placeholder 13"/>
          <p:cNvSpPr>
            <a:spLocks noGrp="1"/>
          </p:cNvSpPr>
          <p:nvPr>
            <p:ph type="body" sz="quarter" idx="15"/>
          </p:nvPr>
        </p:nvSpPr>
        <p:spPr>
          <a:xfrm>
            <a:off x="7699323" y="4127859"/>
            <a:ext cx="256032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49" name="TextBox 48"/>
          <p:cNvSpPr txBox="1"/>
          <p:nvPr userDrawn="1"/>
        </p:nvSpPr>
        <p:spPr>
          <a:xfrm>
            <a:off x="9900849" y="3838868"/>
            <a:ext cx="497251" cy="646331"/>
          </a:xfrm>
          <a:prstGeom prst="rect">
            <a:avLst/>
          </a:prstGeom>
          <a:noFill/>
        </p:spPr>
        <p:txBody>
          <a:bodyPr wrap="none" rtlCol="0" anchor="ctr">
            <a:spAutoFit/>
          </a:bodyPr>
          <a:lstStyle>
            <a:defPPr>
              <a:defRPr lang="en-US"/>
            </a:defPPr>
            <a:lvl1pPr algn="ctr">
              <a:defRPr b="1">
                <a:solidFill>
                  <a:schemeClr val="accent4">
                    <a:lumMod val="40000"/>
                    <a:lumOff val="60000"/>
                  </a:schemeClr>
                </a:solidFill>
              </a:defRPr>
            </a:lvl1pPr>
          </a:lstStyle>
          <a:p>
            <a:pPr lvl="0"/>
            <a:r>
              <a:rPr lang="en-US" sz="3600"/>
              <a:t>O</a:t>
            </a:r>
          </a:p>
        </p:txBody>
      </p:sp>
    </p:spTree>
    <p:extLst>
      <p:ext uri="{BB962C8B-B14F-4D97-AF65-F5344CB8AC3E}">
        <p14:creationId xmlns:p14="http://schemas.microsoft.com/office/powerpoint/2010/main" val="289391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 colum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1" y="1643174"/>
            <a:ext cx="34480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p:cNvSpPr>
            <a:spLocks noGrp="1"/>
          </p:cNvSpPr>
          <p:nvPr>
            <p:ph sz="half" idx="13"/>
          </p:nvPr>
        </p:nvSpPr>
        <p:spPr>
          <a:xfrm>
            <a:off x="7905749" y="1643174"/>
            <a:ext cx="34480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
          <p:cNvSpPr>
            <a:spLocks noGrp="1"/>
          </p:cNvSpPr>
          <p:nvPr>
            <p:ph sz="half" idx="14"/>
          </p:nvPr>
        </p:nvSpPr>
        <p:spPr>
          <a:xfrm>
            <a:off x="4371976" y="1643174"/>
            <a:ext cx="34480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6712412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wot threat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69689" y="2438400"/>
            <a:ext cx="683971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69689" y="1709861"/>
            <a:ext cx="6839712" cy="498733"/>
          </a:xfrm>
          <a:solidFill>
            <a:schemeClr val="accent6"/>
          </a:solidFill>
          <a:ln>
            <a:solidFill>
              <a:schemeClr val="accent6"/>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Threats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 name="Teardrop 30"/>
          <p:cNvSpPr/>
          <p:nvPr userDrawn="1"/>
        </p:nvSpPr>
        <p:spPr>
          <a:xfrm rot="5400000">
            <a:off x="271811" y="2566372"/>
            <a:ext cx="1132779" cy="150972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Teardrop 31"/>
          <p:cNvSpPr/>
          <p:nvPr userDrawn="1"/>
        </p:nvSpPr>
        <p:spPr>
          <a:xfrm>
            <a:off x="83340" y="3951672"/>
            <a:ext cx="150972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Teardrop 33"/>
          <p:cNvSpPr/>
          <p:nvPr userDrawn="1"/>
        </p:nvSpPr>
        <p:spPr>
          <a:xfrm rot="10800000">
            <a:off x="1706963" y="2756957"/>
            <a:ext cx="150972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TextBox 34"/>
          <p:cNvSpPr txBox="1"/>
          <p:nvPr userDrawn="1"/>
        </p:nvSpPr>
        <p:spPr>
          <a:xfrm>
            <a:off x="1677868" y="3573195"/>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36" name="TextBox 35"/>
          <p:cNvSpPr txBox="1"/>
          <p:nvPr userDrawn="1"/>
        </p:nvSpPr>
        <p:spPr>
          <a:xfrm>
            <a:off x="1242737" y="3894213"/>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37" name="TextBox 36"/>
          <p:cNvSpPr txBox="1"/>
          <p:nvPr userDrawn="1"/>
        </p:nvSpPr>
        <p:spPr>
          <a:xfrm>
            <a:off x="1265981" y="3573195"/>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38" name="Teardrop 37"/>
          <p:cNvSpPr/>
          <p:nvPr userDrawn="1"/>
        </p:nvSpPr>
        <p:spPr>
          <a:xfrm rot="16200000">
            <a:off x="2074840" y="3573850"/>
            <a:ext cx="2266926" cy="3022568"/>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Text Placeholder 13"/>
          <p:cNvSpPr>
            <a:spLocks noGrp="1"/>
          </p:cNvSpPr>
          <p:nvPr>
            <p:ph type="body" sz="quarter" idx="16"/>
          </p:nvPr>
        </p:nvSpPr>
        <p:spPr>
          <a:xfrm>
            <a:off x="1930793" y="4122773"/>
            <a:ext cx="256032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43" name="TextBox 42"/>
          <p:cNvSpPr txBox="1"/>
          <p:nvPr userDrawn="1"/>
        </p:nvSpPr>
        <p:spPr>
          <a:xfrm>
            <a:off x="1755853" y="3840553"/>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spTree>
    <p:extLst>
      <p:ext uri="{BB962C8B-B14F-4D97-AF65-F5344CB8AC3E}">
        <p14:creationId xmlns:p14="http://schemas.microsoft.com/office/powerpoint/2010/main" val="7754482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 hexagons">
    <p:spTree>
      <p:nvGrpSpPr>
        <p:cNvPr id="1" name=""/>
        <p:cNvGrpSpPr/>
        <p:nvPr/>
      </p:nvGrpSpPr>
      <p:grpSpPr>
        <a:xfrm>
          <a:off x="0" y="0"/>
          <a:ext cx="0" cy="0"/>
          <a:chOff x="0" y="0"/>
          <a:chExt cx="0" cy="0"/>
        </a:xfrm>
      </p:grpSpPr>
      <p:cxnSp>
        <p:nvCxnSpPr>
          <p:cNvPr id="32" name="Straight Connector 31"/>
          <p:cNvCxnSpPr/>
          <p:nvPr userDrawn="1"/>
        </p:nvCxnSpPr>
        <p:spPr>
          <a:xfrm flipH="1" flipV="1">
            <a:off x="2952753" y="2047879"/>
            <a:ext cx="6276975" cy="35813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flipV="1">
            <a:off x="2962276" y="1981200"/>
            <a:ext cx="6267451" cy="3638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userDrawn="1"/>
        </p:nvGrpSpPr>
        <p:grpSpPr>
          <a:xfrm>
            <a:off x="6886813" y="1395989"/>
            <a:ext cx="2828103" cy="4860167"/>
            <a:chOff x="2477087" y="1395985"/>
            <a:chExt cx="2828102" cy="4860167"/>
          </a:xfrm>
        </p:grpSpPr>
        <p:sp>
          <p:nvSpPr>
            <p:cNvPr id="61" name="Hexagon 60"/>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2" name="Hexagon 61"/>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grpSp>
        <p:nvGrpSpPr>
          <p:cNvPr id="16" name="Group 15"/>
          <p:cNvGrpSpPr/>
          <p:nvPr userDrawn="1"/>
        </p:nvGrpSpPr>
        <p:grpSpPr>
          <a:xfrm>
            <a:off x="2477089" y="1395989"/>
            <a:ext cx="2828103" cy="4860167"/>
            <a:chOff x="2477087" y="1395985"/>
            <a:chExt cx="2828102" cy="4860167"/>
          </a:xfrm>
        </p:grpSpPr>
        <p:sp>
          <p:nvSpPr>
            <p:cNvPr id="58" name="Hexagon 57"/>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9" name="Hexagon 58"/>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5" name="Text Placeholder 11"/>
          <p:cNvSpPr>
            <a:spLocks noGrp="1"/>
          </p:cNvSpPr>
          <p:nvPr>
            <p:ph type="body" sz="quarter" idx="13" hasCustomPrompt="1"/>
          </p:nvPr>
        </p:nvSpPr>
        <p:spPr>
          <a:xfrm>
            <a:off x="4839067" y="2735279"/>
            <a:ext cx="2514600" cy="2167128"/>
          </a:xfrm>
          <a:prstGeom prst="hexagon">
            <a:avLst/>
          </a:prstGeom>
          <a:solidFill>
            <a:schemeClr val="accent3"/>
          </a:solidFill>
        </p:spPr>
        <p:txBody>
          <a:bodyPr anchor="ctr">
            <a:normAutofit/>
          </a:bodyPr>
          <a:lstStyle>
            <a:lvl1pPr marL="0" indent="0" algn="ctr">
              <a:buNone/>
              <a:defRPr sz="1800" b="1" baseline="0">
                <a:solidFill>
                  <a:schemeClr val="bg1"/>
                </a:solidFill>
              </a:defRPr>
            </a:lvl1pPr>
          </a:lstStyle>
          <a:p>
            <a:pPr lvl="0"/>
            <a:r>
              <a:rPr lang="en-US"/>
              <a:t>TITLE</a:t>
            </a:r>
          </a:p>
        </p:txBody>
      </p:sp>
      <p:sp>
        <p:nvSpPr>
          <p:cNvPr id="43" name="Text Placeholder 11"/>
          <p:cNvSpPr>
            <a:spLocks noGrp="1"/>
          </p:cNvSpPr>
          <p:nvPr>
            <p:ph type="body" sz="quarter" idx="14" hasCustomPrompt="1"/>
          </p:nvPr>
        </p:nvSpPr>
        <p:spPr>
          <a:xfrm>
            <a:off x="2633837" y="1531076"/>
            <a:ext cx="2514600" cy="2167128"/>
          </a:xfrm>
          <a:prstGeom prst="hexagon">
            <a:avLst/>
          </a:prstGeom>
          <a:solidFill>
            <a:schemeClr val="accent1"/>
          </a:solidFill>
        </p:spPr>
        <p:txBody>
          <a:bodyPr anchor="ctr">
            <a:normAutofit/>
          </a:bodyPr>
          <a:lstStyle>
            <a:lvl1pPr marL="0" indent="0" algn="ctr">
              <a:buNone/>
              <a:defRPr sz="1800" b="1" baseline="0">
                <a:solidFill>
                  <a:schemeClr val="bg1"/>
                </a:solidFill>
              </a:defRPr>
            </a:lvl1pPr>
          </a:lstStyle>
          <a:p>
            <a:pPr lvl="0"/>
            <a:r>
              <a:rPr lang="en-US"/>
              <a:t>Title 1</a:t>
            </a:r>
          </a:p>
        </p:txBody>
      </p:sp>
      <p:sp>
        <p:nvSpPr>
          <p:cNvPr id="44" name="Text Placeholder 11"/>
          <p:cNvSpPr>
            <a:spLocks noGrp="1"/>
          </p:cNvSpPr>
          <p:nvPr>
            <p:ph type="body" sz="quarter" idx="15" hasCustomPrompt="1"/>
          </p:nvPr>
        </p:nvSpPr>
        <p:spPr>
          <a:xfrm>
            <a:off x="7043563" y="1531076"/>
            <a:ext cx="2514600" cy="2167128"/>
          </a:xfrm>
          <a:prstGeom prst="hexagon">
            <a:avLst/>
          </a:prstGeom>
          <a:solidFill>
            <a:schemeClr val="accent4"/>
          </a:solidFill>
        </p:spPr>
        <p:txBody>
          <a:bodyPr anchor="ctr">
            <a:normAutofit/>
          </a:bodyPr>
          <a:lstStyle>
            <a:lvl1pPr marL="0" indent="0" algn="ctr">
              <a:buNone/>
              <a:defRPr sz="1800" b="1" baseline="0">
                <a:solidFill>
                  <a:schemeClr val="bg1"/>
                </a:solidFill>
              </a:defRPr>
            </a:lvl1pPr>
          </a:lstStyle>
          <a:p>
            <a:pPr lvl="0"/>
            <a:r>
              <a:rPr lang="en-US"/>
              <a:t>Title 2</a:t>
            </a:r>
          </a:p>
        </p:txBody>
      </p:sp>
      <p:sp>
        <p:nvSpPr>
          <p:cNvPr id="51" name="Text Placeholder 11"/>
          <p:cNvSpPr>
            <a:spLocks noGrp="1"/>
          </p:cNvSpPr>
          <p:nvPr>
            <p:ph type="body" sz="quarter" idx="16" hasCustomPrompt="1"/>
          </p:nvPr>
        </p:nvSpPr>
        <p:spPr>
          <a:xfrm>
            <a:off x="2633837" y="3945895"/>
            <a:ext cx="2514600" cy="2167128"/>
          </a:xfrm>
          <a:prstGeom prst="hexagon">
            <a:avLst/>
          </a:prstGeom>
          <a:solidFill>
            <a:schemeClr val="accent2"/>
          </a:solidFill>
        </p:spPr>
        <p:txBody>
          <a:bodyPr anchor="ctr">
            <a:normAutofit/>
          </a:bodyPr>
          <a:lstStyle>
            <a:lvl1pPr marL="0" indent="0" algn="ctr">
              <a:buNone/>
              <a:defRPr sz="1800" b="1" baseline="0">
                <a:solidFill>
                  <a:schemeClr val="bg1"/>
                </a:solidFill>
              </a:defRPr>
            </a:lvl1pPr>
          </a:lstStyle>
          <a:p>
            <a:pPr lvl="0"/>
            <a:r>
              <a:rPr lang="en-US"/>
              <a:t>Title 3</a:t>
            </a:r>
          </a:p>
        </p:txBody>
      </p:sp>
      <p:sp>
        <p:nvSpPr>
          <p:cNvPr id="52" name="Text Placeholder 11"/>
          <p:cNvSpPr>
            <a:spLocks noGrp="1"/>
          </p:cNvSpPr>
          <p:nvPr>
            <p:ph type="body" sz="quarter" idx="17" hasCustomPrompt="1"/>
          </p:nvPr>
        </p:nvSpPr>
        <p:spPr>
          <a:xfrm>
            <a:off x="7043563" y="3945895"/>
            <a:ext cx="2514600" cy="2167128"/>
          </a:xfrm>
          <a:prstGeom prst="hexagon">
            <a:avLst/>
          </a:prstGeom>
          <a:solidFill>
            <a:schemeClr val="accent5"/>
          </a:solidFill>
        </p:spPr>
        <p:txBody>
          <a:bodyPr anchor="ctr">
            <a:normAutofit/>
          </a:bodyPr>
          <a:lstStyle>
            <a:lvl1pPr marL="0" indent="0" algn="ctr">
              <a:buNone/>
              <a:defRPr sz="1800" b="1" baseline="0">
                <a:solidFill>
                  <a:schemeClr val="bg1"/>
                </a:solidFill>
              </a:defRPr>
            </a:lvl1pPr>
          </a:lstStyle>
          <a:p>
            <a:pPr lvl="0"/>
            <a:r>
              <a:rPr lang="en-US"/>
              <a:t>Title 4</a:t>
            </a:r>
          </a:p>
        </p:txBody>
      </p:sp>
      <p:sp>
        <p:nvSpPr>
          <p:cNvPr id="14" name="Text Placeholder 13"/>
          <p:cNvSpPr>
            <a:spLocks noGrp="1"/>
          </p:cNvSpPr>
          <p:nvPr>
            <p:ph type="body" sz="quarter" idx="18" hasCustomPrompt="1"/>
          </p:nvPr>
        </p:nvSpPr>
        <p:spPr>
          <a:xfrm>
            <a:off x="201052" y="1533015"/>
            <a:ext cx="2279651" cy="2165188"/>
          </a:xfrm>
        </p:spPr>
        <p:txBody>
          <a:bodyPr>
            <a:normAutofit/>
          </a:bodyPr>
          <a:lstStyle>
            <a:lvl1pPr>
              <a:defRPr sz="1050" baseline="0">
                <a:solidFill>
                  <a:schemeClr val="accent1">
                    <a:lumMod val="75000"/>
                  </a:schemeClr>
                </a:solidFill>
              </a:defRPr>
            </a:lvl1pPr>
          </a:lstStyle>
          <a:p>
            <a:pPr lvl="0"/>
            <a:r>
              <a:rPr lang="en-US"/>
              <a:t>List items for Title 1</a:t>
            </a:r>
          </a:p>
        </p:txBody>
      </p:sp>
      <p:sp>
        <p:nvSpPr>
          <p:cNvPr id="54" name="Text Placeholder 13"/>
          <p:cNvSpPr>
            <a:spLocks noGrp="1"/>
          </p:cNvSpPr>
          <p:nvPr>
            <p:ph type="body" sz="quarter" idx="20" hasCustomPrompt="1"/>
          </p:nvPr>
        </p:nvSpPr>
        <p:spPr>
          <a:xfrm>
            <a:off x="5305191" y="1283385"/>
            <a:ext cx="1581623" cy="1452164"/>
          </a:xfrm>
        </p:spPr>
        <p:txBody>
          <a:bodyPr>
            <a:normAutofit/>
          </a:bodyPr>
          <a:lstStyle>
            <a:lvl1pPr>
              <a:defRPr sz="1050" baseline="0">
                <a:solidFill>
                  <a:schemeClr val="accent3">
                    <a:lumMod val="75000"/>
                  </a:schemeClr>
                </a:solidFill>
              </a:defRPr>
            </a:lvl1pPr>
          </a:lstStyle>
          <a:p>
            <a:pPr lvl="0"/>
            <a:r>
              <a:rPr lang="en-US"/>
              <a:t>List items for TITLE</a:t>
            </a:r>
          </a:p>
        </p:txBody>
      </p:sp>
      <p:sp>
        <p:nvSpPr>
          <p:cNvPr id="55" name="Text Placeholder 13"/>
          <p:cNvSpPr>
            <a:spLocks noGrp="1"/>
          </p:cNvSpPr>
          <p:nvPr>
            <p:ph type="body" sz="quarter" idx="21" hasCustomPrompt="1"/>
          </p:nvPr>
        </p:nvSpPr>
        <p:spPr>
          <a:xfrm>
            <a:off x="9714913" y="1533018"/>
            <a:ext cx="2279651" cy="2165189"/>
          </a:xfrm>
        </p:spPr>
        <p:txBody>
          <a:bodyPr>
            <a:normAutofit/>
          </a:bodyPr>
          <a:lstStyle>
            <a:lvl1pPr>
              <a:defRPr sz="1050" baseline="0">
                <a:solidFill>
                  <a:schemeClr val="accent4">
                    <a:lumMod val="75000"/>
                  </a:schemeClr>
                </a:solidFill>
              </a:defRPr>
            </a:lvl1pPr>
          </a:lstStyle>
          <a:p>
            <a:pPr lvl="0"/>
            <a:r>
              <a:rPr lang="en-US"/>
              <a:t>List items for Title 2</a:t>
            </a:r>
          </a:p>
        </p:txBody>
      </p:sp>
      <p:sp>
        <p:nvSpPr>
          <p:cNvPr id="56" name="Text Placeholder 13"/>
          <p:cNvSpPr>
            <a:spLocks noGrp="1"/>
          </p:cNvSpPr>
          <p:nvPr>
            <p:ph type="body" sz="quarter" idx="22" hasCustomPrompt="1"/>
          </p:nvPr>
        </p:nvSpPr>
        <p:spPr>
          <a:xfrm>
            <a:off x="201052" y="3957340"/>
            <a:ext cx="2279651" cy="2165188"/>
          </a:xfrm>
        </p:spPr>
        <p:txBody>
          <a:bodyPr>
            <a:normAutofit/>
          </a:bodyPr>
          <a:lstStyle>
            <a:lvl1pPr>
              <a:defRPr sz="1050" baseline="0"/>
            </a:lvl1pPr>
          </a:lstStyle>
          <a:p>
            <a:pPr lvl="0"/>
            <a:r>
              <a:rPr lang="en-US"/>
              <a:t>List items for Title 3</a:t>
            </a:r>
          </a:p>
        </p:txBody>
      </p:sp>
      <p:sp>
        <p:nvSpPr>
          <p:cNvPr id="57" name="Text Placeholder 13"/>
          <p:cNvSpPr>
            <a:spLocks noGrp="1"/>
          </p:cNvSpPr>
          <p:nvPr>
            <p:ph type="body" sz="quarter" idx="23" hasCustomPrompt="1"/>
          </p:nvPr>
        </p:nvSpPr>
        <p:spPr>
          <a:xfrm>
            <a:off x="9714913" y="3957343"/>
            <a:ext cx="2279651" cy="2165189"/>
          </a:xfrm>
        </p:spPr>
        <p:txBody>
          <a:bodyPr>
            <a:normAutofit/>
          </a:bodyPr>
          <a:lstStyle>
            <a:lvl1pPr>
              <a:defRPr sz="1050" baseline="0">
                <a:solidFill>
                  <a:schemeClr val="accent5"/>
                </a:solidFill>
              </a:defRPr>
            </a:lvl1pPr>
          </a:lstStyle>
          <a:p>
            <a:pPr lvl="0"/>
            <a:r>
              <a:rPr lang="en-US"/>
              <a:t>List items for Title 4</a:t>
            </a:r>
          </a:p>
        </p:txBody>
      </p:sp>
      <p:sp>
        <p:nvSpPr>
          <p:cNvPr id="63" name="Text Placeholder 13"/>
          <p:cNvSpPr>
            <a:spLocks noGrp="1"/>
          </p:cNvSpPr>
          <p:nvPr>
            <p:ph type="body" sz="quarter" idx="24" hasCustomPrompt="1"/>
          </p:nvPr>
        </p:nvSpPr>
        <p:spPr>
          <a:xfrm>
            <a:off x="5305191" y="4958177"/>
            <a:ext cx="1581623" cy="1452164"/>
          </a:xfrm>
        </p:spPr>
        <p:txBody>
          <a:bodyPr>
            <a:normAutofit/>
          </a:bodyPr>
          <a:lstStyle>
            <a:lvl1pPr>
              <a:defRPr sz="1050" baseline="0">
                <a:solidFill>
                  <a:schemeClr val="accent3">
                    <a:lumMod val="75000"/>
                  </a:schemeClr>
                </a:solidFill>
              </a:defRPr>
            </a:lvl1pPr>
          </a:lstStyle>
          <a:p>
            <a:pPr lvl="0"/>
            <a:r>
              <a:rPr lang="en-US"/>
              <a:t>List items for TITLE</a:t>
            </a:r>
          </a:p>
        </p:txBody>
      </p:sp>
      <p:grpSp>
        <p:nvGrpSpPr>
          <p:cNvPr id="34" name="Group 3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1548525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 titles and list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9" name="Text Placeholder 13"/>
          <p:cNvSpPr>
            <a:spLocks noGrp="1"/>
          </p:cNvSpPr>
          <p:nvPr>
            <p:ph type="body" sz="quarter" idx="18" hasCustomPrompt="1"/>
          </p:nvPr>
        </p:nvSpPr>
        <p:spPr>
          <a:xfrm>
            <a:off x="301517" y="1533015"/>
            <a:ext cx="2682240" cy="2165188"/>
          </a:xfrm>
        </p:spPr>
        <p:txBody>
          <a:bodyPr tIns="640080">
            <a:normAutofit/>
          </a:bodyPr>
          <a:lstStyle>
            <a:lvl1pPr>
              <a:defRPr sz="1050" baseline="0">
                <a:solidFill>
                  <a:schemeClr val="accent1"/>
                </a:solidFill>
              </a:defRPr>
            </a:lvl1pPr>
          </a:lstStyle>
          <a:p>
            <a:pPr lvl="0"/>
            <a:r>
              <a:rPr lang="en-US"/>
              <a:t>List items for Title 1</a:t>
            </a:r>
          </a:p>
        </p:txBody>
      </p:sp>
      <p:sp>
        <p:nvSpPr>
          <p:cNvPr id="100" name="Text Placeholder 13"/>
          <p:cNvSpPr>
            <a:spLocks noGrp="1"/>
          </p:cNvSpPr>
          <p:nvPr>
            <p:ph type="body" sz="quarter" idx="21" hasCustomPrompt="1"/>
          </p:nvPr>
        </p:nvSpPr>
        <p:spPr>
          <a:xfrm>
            <a:off x="9245599" y="1533018"/>
            <a:ext cx="2686500" cy="2165189"/>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2</a:t>
            </a:r>
          </a:p>
        </p:txBody>
      </p:sp>
      <p:sp>
        <p:nvSpPr>
          <p:cNvPr id="101" name="Text Placeholder 13"/>
          <p:cNvSpPr>
            <a:spLocks noGrp="1"/>
          </p:cNvSpPr>
          <p:nvPr>
            <p:ph type="body" sz="quarter" idx="22" hasCustomPrompt="1"/>
          </p:nvPr>
        </p:nvSpPr>
        <p:spPr>
          <a:xfrm>
            <a:off x="301517" y="3957340"/>
            <a:ext cx="2682240" cy="2165188"/>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3</a:t>
            </a:r>
          </a:p>
        </p:txBody>
      </p:sp>
      <p:sp>
        <p:nvSpPr>
          <p:cNvPr id="102" name="Text Placeholder 13"/>
          <p:cNvSpPr>
            <a:spLocks noGrp="1"/>
          </p:cNvSpPr>
          <p:nvPr>
            <p:ph type="body" sz="quarter" idx="23" hasCustomPrompt="1"/>
          </p:nvPr>
        </p:nvSpPr>
        <p:spPr>
          <a:xfrm>
            <a:off x="9245599" y="3957343"/>
            <a:ext cx="2686500" cy="2165189"/>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4</a:t>
            </a:r>
          </a:p>
        </p:txBody>
      </p:sp>
      <p:sp>
        <p:nvSpPr>
          <p:cNvPr id="106" name="Text Placeholder 12"/>
          <p:cNvSpPr>
            <a:spLocks noGrp="1"/>
          </p:cNvSpPr>
          <p:nvPr>
            <p:ph type="body" sz="quarter" idx="24" hasCustomPrompt="1"/>
          </p:nvPr>
        </p:nvSpPr>
        <p:spPr>
          <a:xfrm>
            <a:off x="301517" y="1533015"/>
            <a:ext cx="268224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1</a:t>
            </a:r>
          </a:p>
        </p:txBody>
      </p:sp>
      <p:sp>
        <p:nvSpPr>
          <p:cNvPr id="107" name="Text Placeholder 12"/>
          <p:cNvSpPr>
            <a:spLocks noGrp="1"/>
          </p:cNvSpPr>
          <p:nvPr>
            <p:ph type="body" sz="quarter" idx="25" hasCustomPrompt="1"/>
          </p:nvPr>
        </p:nvSpPr>
        <p:spPr>
          <a:xfrm>
            <a:off x="301517" y="3957340"/>
            <a:ext cx="268224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3</a:t>
            </a:r>
          </a:p>
        </p:txBody>
      </p:sp>
      <p:sp>
        <p:nvSpPr>
          <p:cNvPr id="108" name="Text Placeholder 12"/>
          <p:cNvSpPr>
            <a:spLocks noGrp="1"/>
          </p:cNvSpPr>
          <p:nvPr>
            <p:ph type="body" sz="quarter" idx="26" hasCustomPrompt="1"/>
          </p:nvPr>
        </p:nvSpPr>
        <p:spPr>
          <a:xfrm>
            <a:off x="9245599" y="1533014"/>
            <a:ext cx="268650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2</a:t>
            </a:r>
          </a:p>
        </p:txBody>
      </p:sp>
      <p:sp>
        <p:nvSpPr>
          <p:cNvPr id="109" name="Text Placeholder 12"/>
          <p:cNvSpPr>
            <a:spLocks noGrp="1"/>
          </p:cNvSpPr>
          <p:nvPr>
            <p:ph type="body" sz="quarter" idx="27" hasCustomPrompt="1"/>
          </p:nvPr>
        </p:nvSpPr>
        <p:spPr>
          <a:xfrm>
            <a:off x="9245599" y="3957339"/>
            <a:ext cx="268650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4</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2175226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matrix with titl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Text Placeholder 13"/>
          <p:cNvSpPr>
            <a:spLocks noGrp="1"/>
          </p:cNvSpPr>
          <p:nvPr>
            <p:ph type="body" sz="quarter" idx="18" hasCustomPrompt="1"/>
          </p:nvPr>
        </p:nvSpPr>
        <p:spPr>
          <a:xfrm>
            <a:off x="1275617" y="2275983"/>
            <a:ext cx="4488883" cy="1667734"/>
          </a:xfrm>
        </p:spPr>
        <p:txBody>
          <a:bodyPr tIns="640080">
            <a:normAutofit/>
          </a:bodyPr>
          <a:lstStyle>
            <a:lvl1pPr>
              <a:defRPr sz="1050" baseline="0">
                <a:solidFill>
                  <a:schemeClr val="accent1"/>
                </a:solidFill>
              </a:defRPr>
            </a:lvl1pPr>
          </a:lstStyle>
          <a:p>
            <a:pPr lvl="0"/>
            <a:r>
              <a:rPr lang="en-US"/>
              <a:t>List items for Title 1</a:t>
            </a:r>
          </a:p>
        </p:txBody>
      </p:sp>
      <p:sp>
        <p:nvSpPr>
          <p:cNvPr id="25" name="Text Placeholder 13"/>
          <p:cNvSpPr>
            <a:spLocks noGrp="1"/>
          </p:cNvSpPr>
          <p:nvPr>
            <p:ph type="body" sz="quarter" idx="21" hasCustomPrompt="1"/>
          </p:nvPr>
        </p:nvSpPr>
        <p:spPr>
          <a:xfrm>
            <a:off x="6486965" y="2275986"/>
            <a:ext cx="4488883" cy="1667735"/>
          </a:xfrm>
        </p:spPr>
        <p:txBody>
          <a:bodyPr vert="horz" lIns="91440" tIns="640080" rIns="91440" bIns="45720" rtlCol="0">
            <a:normAutofit/>
          </a:bodyPr>
          <a:lstStyle>
            <a:lvl1pPr>
              <a:defRPr lang="en-US" sz="1050" baseline="0">
                <a:solidFill>
                  <a:schemeClr val="tx2"/>
                </a:solidFill>
              </a:defRPr>
            </a:lvl1pPr>
          </a:lstStyle>
          <a:p>
            <a:pPr lvl="0"/>
            <a:r>
              <a:rPr lang="en-US"/>
              <a:t>List items for Title 2</a:t>
            </a:r>
          </a:p>
        </p:txBody>
      </p:sp>
      <p:sp>
        <p:nvSpPr>
          <p:cNvPr id="26" name="Text Placeholder 13"/>
          <p:cNvSpPr>
            <a:spLocks noGrp="1"/>
          </p:cNvSpPr>
          <p:nvPr>
            <p:ph type="body" sz="quarter" idx="22" hasCustomPrompt="1"/>
          </p:nvPr>
        </p:nvSpPr>
        <p:spPr>
          <a:xfrm>
            <a:off x="1275617" y="4469484"/>
            <a:ext cx="4488883" cy="1667734"/>
          </a:xfrm>
        </p:spPr>
        <p:txBody>
          <a:bodyPr vert="horz" lIns="91440" tIns="640080" rIns="91440" bIns="45720" rtlCol="0">
            <a:normAutofit/>
          </a:bodyPr>
          <a:lstStyle>
            <a:lvl1pPr>
              <a:defRPr lang="en-US" sz="1050" baseline="0">
                <a:solidFill>
                  <a:schemeClr val="accent3"/>
                </a:solidFill>
              </a:defRPr>
            </a:lvl1pPr>
          </a:lstStyle>
          <a:p>
            <a:pPr lvl="0"/>
            <a:r>
              <a:rPr lang="en-US"/>
              <a:t>List items for Title 3</a:t>
            </a:r>
          </a:p>
        </p:txBody>
      </p:sp>
      <p:sp>
        <p:nvSpPr>
          <p:cNvPr id="27" name="Text Placeholder 13"/>
          <p:cNvSpPr>
            <a:spLocks noGrp="1"/>
          </p:cNvSpPr>
          <p:nvPr>
            <p:ph type="body" sz="quarter" idx="23" hasCustomPrompt="1"/>
          </p:nvPr>
        </p:nvSpPr>
        <p:spPr>
          <a:xfrm>
            <a:off x="6486965" y="4469487"/>
            <a:ext cx="4488883" cy="1667735"/>
          </a:xfrm>
        </p:spPr>
        <p:txBody>
          <a:bodyPr vert="horz" lIns="91440" tIns="640080" rIns="91440" bIns="45720" rtlCol="0">
            <a:normAutofit/>
          </a:bodyPr>
          <a:lstStyle>
            <a:lvl1pPr>
              <a:defRPr lang="en-US" sz="1050" baseline="0">
                <a:solidFill>
                  <a:schemeClr val="accent4"/>
                </a:solidFill>
              </a:defRPr>
            </a:lvl1pPr>
          </a:lstStyle>
          <a:p>
            <a:pPr lvl="0"/>
            <a:r>
              <a:rPr lang="en-US"/>
              <a:t>List items for Title 4</a:t>
            </a:r>
          </a:p>
        </p:txBody>
      </p:sp>
      <p:sp>
        <p:nvSpPr>
          <p:cNvPr id="28" name="Text Placeholder 12"/>
          <p:cNvSpPr>
            <a:spLocks noGrp="1"/>
          </p:cNvSpPr>
          <p:nvPr>
            <p:ph type="body" sz="quarter" idx="24" hasCustomPrompt="1"/>
          </p:nvPr>
        </p:nvSpPr>
        <p:spPr>
          <a:xfrm>
            <a:off x="1275617" y="2275983"/>
            <a:ext cx="4488883" cy="496954"/>
          </a:xfrm>
          <a:solidFill>
            <a:schemeClr val="accent1"/>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1</a:t>
            </a:r>
          </a:p>
        </p:txBody>
      </p:sp>
      <p:sp>
        <p:nvSpPr>
          <p:cNvPr id="29" name="Text Placeholder 12"/>
          <p:cNvSpPr>
            <a:spLocks noGrp="1"/>
          </p:cNvSpPr>
          <p:nvPr>
            <p:ph type="body" sz="quarter" idx="25" hasCustomPrompt="1"/>
          </p:nvPr>
        </p:nvSpPr>
        <p:spPr>
          <a:xfrm>
            <a:off x="1275617" y="4469484"/>
            <a:ext cx="4488883" cy="496954"/>
          </a:xfrm>
          <a:solidFill>
            <a:schemeClr val="accent3"/>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3</a:t>
            </a:r>
          </a:p>
        </p:txBody>
      </p:sp>
      <p:sp>
        <p:nvSpPr>
          <p:cNvPr id="30" name="Text Placeholder 12"/>
          <p:cNvSpPr>
            <a:spLocks noGrp="1"/>
          </p:cNvSpPr>
          <p:nvPr>
            <p:ph type="body" sz="quarter" idx="26" hasCustomPrompt="1"/>
          </p:nvPr>
        </p:nvSpPr>
        <p:spPr>
          <a:xfrm>
            <a:off x="6486965" y="2275982"/>
            <a:ext cx="4488883" cy="496954"/>
          </a:xfrm>
          <a:solidFill>
            <a:schemeClr val="accent2"/>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2</a:t>
            </a:r>
          </a:p>
        </p:txBody>
      </p:sp>
      <p:sp>
        <p:nvSpPr>
          <p:cNvPr id="31" name="Text Placeholder 12"/>
          <p:cNvSpPr>
            <a:spLocks noGrp="1"/>
          </p:cNvSpPr>
          <p:nvPr>
            <p:ph type="body" sz="quarter" idx="27" hasCustomPrompt="1"/>
          </p:nvPr>
        </p:nvSpPr>
        <p:spPr>
          <a:xfrm>
            <a:off x="6486965" y="4469483"/>
            <a:ext cx="4488883" cy="496954"/>
          </a:xfrm>
          <a:solidFill>
            <a:schemeClr val="accent4"/>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4</a:t>
            </a:r>
          </a:p>
        </p:txBody>
      </p:sp>
      <p:grpSp>
        <p:nvGrpSpPr>
          <p:cNvPr id="32" name="Group 31"/>
          <p:cNvGrpSpPr/>
          <p:nvPr userDrawn="1"/>
        </p:nvGrpSpPr>
        <p:grpSpPr>
          <a:xfrm>
            <a:off x="1155575" y="2173119"/>
            <a:ext cx="9880855"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1475587" y="3897030"/>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88241"/>
            <a:ext cx="4488883" cy="387743"/>
          </a:xfrm>
        </p:spPr>
        <p:txBody>
          <a:bodyPr anchor="ctr">
            <a:noAutofit/>
          </a:bodyPr>
          <a:lstStyle>
            <a:lvl1pPr marL="0" indent="0" algn="ctr">
              <a:buNone/>
              <a:defRPr sz="1500"/>
            </a:lvl1pPr>
          </a:lstStyle>
          <a:p>
            <a:pPr lvl="0"/>
            <a:r>
              <a:rPr lang="en-US"/>
              <a:t>Subtitle</a:t>
            </a:r>
          </a:p>
        </p:txBody>
      </p:sp>
      <p:sp>
        <p:nvSpPr>
          <p:cNvPr id="41" name="Text Placeholder 15"/>
          <p:cNvSpPr>
            <a:spLocks noGrp="1"/>
          </p:cNvSpPr>
          <p:nvPr>
            <p:ph type="body" sz="quarter" idx="30" hasCustomPrompt="1"/>
          </p:nvPr>
        </p:nvSpPr>
        <p:spPr>
          <a:xfrm>
            <a:off x="1275619" y="1209792"/>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486965" y="1888241"/>
            <a:ext cx="4488883" cy="387743"/>
          </a:xfrm>
        </p:spPr>
        <p:txBody>
          <a:bodyPr anchor="ctr">
            <a:noAutofit/>
          </a:bodyPr>
          <a:lstStyle>
            <a:lvl1pPr marL="0" indent="0" algn="ctr">
              <a:buNone/>
              <a:defRPr sz="1500"/>
            </a:lvl1pPr>
          </a:lstStyle>
          <a:p>
            <a:pPr lvl="0"/>
            <a:r>
              <a:rPr lang="en-US"/>
              <a:t>Subtitle</a:t>
            </a:r>
          </a:p>
        </p:txBody>
      </p:sp>
      <p:sp>
        <p:nvSpPr>
          <p:cNvPr id="44" name="Text Placeholder 15"/>
          <p:cNvSpPr>
            <a:spLocks noGrp="1"/>
          </p:cNvSpPr>
          <p:nvPr>
            <p:ph type="body" sz="quarter" idx="32" hasCustomPrompt="1"/>
          </p:nvPr>
        </p:nvSpPr>
        <p:spPr>
          <a:xfrm rot="16200000">
            <a:off x="186247" y="2915981"/>
            <a:ext cx="1667735" cy="387743"/>
          </a:xfrm>
        </p:spPr>
        <p:txBody>
          <a:bodyPr anchor="ctr">
            <a:noAutofit/>
          </a:bodyPr>
          <a:lstStyle>
            <a:lvl1pPr marL="0" indent="0" algn="ctr">
              <a:buNone/>
              <a:defRPr sz="1500"/>
            </a:lvl1pPr>
          </a:lstStyle>
          <a:p>
            <a:pPr lvl="0"/>
            <a:r>
              <a:rPr lang="en-US"/>
              <a:t>Subtitle</a:t>
            </a:r>
          </a:p>
        </p:txBody>
      </p:sp>
      <p:sp>
        <p:nvSpPr>
          <p:cNvPr id="45" name="Text Placeholder 15"/>
          <p:cNvSpPr>
            <a:spLocks noGrp="1"/>
          </p:cNvSpPr>
          <p:nvPr>
            <p:ph type="body" sz="quarter" idx="33" hasCustomPrompt="1"/>
          </p:nvPr>
        </p:nvSpPr>
        <p:spPr>
          <a:xfrm rot="16200000">
            <a:off x="186246" y="5109483"/>
            <a:ext cx="1667735" cy="387743"/>
          </a:xfrm>
        </p:spPr>
        <p:txBody>
          <a:bodyPr anchor="ctr">
            <a:noAutofit/>
          </a:bodyPr>
          <a:lstStyle>
            <a:lvl1pPr marL="0" indent="0" algn="ctr">
              <a:buNone/>
              <a:defRPr sz="1500"/>
            </a:lvl1pPr>
          </a:lstStyle>
          <a:p>
            <a:pPr lvl="0"/>
            <a:r>
              <a:rPr lang="en-US"/>
              <a:t>Subtitle</a:t>
            </a:r>
          </a:p>
        </p:txBody>
      </p:sp>
      <p:sp>
        <p:nvSpPr>
          <p:cNvPr id="17" name="Oval 16"/>
          <p:cNvSpPr/>
          <p:nvPr userDrawn="1"/>
        </p:nvSpPr>
        <p:spPr>
          <a:xfrm>
            <a:off x="5917679" y="4102503"/>
            <a:ext cx="356644" cy="265176"/>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2539042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matrix with titl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32" name="Group 31"/>
          <p:cNvGrpSpPr/>
          <p:nvPr userDrawn="1"/>
        </p:nvGrpSpPr>
        <p:grpSpPr>
          <a:xfrm>
            <a:off x="1652287" y="2173119"/>
            <a:ext cx="9880855"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978875" y="3897030"/>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772329" y="1888241"/>
            <a:ext cx="4488883"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41" name="Text Placeholder 15"/>
          <p:cNvSpPr>
            <a:spLocks noGrp="1"/>
          </p:cNvSpPr>
          <p:nvPr>
            <p:ph type="body" sz="quarter" idx="30" hasCustomPrompt="1"/>
          </p:nvPr>
        </p:nvSpPr>
        <p:spPr>
          <a:xfrm>
            <a:off x="1772331" y="1209792"/>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983677" y="1888241"/>
            <a:ext cx="4488883"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44" name="Text Placeholder 15"/>
          <p:cNvSpPr>
            <a:spLocks noGrp="1"/>
          </p:cNvSpPr>
          <p:nvPr>
            <p:ph type="body" sz="quarter" idx="32" hasCustomPrompt="1"/>
          </p:nvPr>
        </p:nvSpPr>
        <p:spPr>
          <a:xfrm rot="16200000">
            <a:off x="682959" y="2915981"/>
            <a:ext cx="1667735"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45" name="Text Placeholder 15"/>
          <p:cNvSpPr>
            <a:spLocks noGrp="1"/>
          </p:cNvSpPr>
          <p:nvPr>
            <p:ph type="body" sz="quarter" idx="33" hasCustomPrompt="1"/>
          </p:nvPr>
        </p:nvSpPr>
        <p:spPr>
          <a:xfrm rot="16200000">
            <a:off x="682958" y="5109483"/>
            <a:ext cx="1667735"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17" name="Oval 16"/>
          <p:cNvSpPr/>
          <p:nvPr userDrawn="1"/>
        </p:nvSpPr>
        <p:spPr>
          <a:xfrm>
            <a:off x="6414391" y="4102503"/>
            <a:ext cx="356644" cy="265176"/>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8281421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x3 matrix">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6" name="Text Placeholder 13"/>
          <p:cNvSpPr>
            <a:spLocks noGrp="1"/>
          </p:cNvSpPr>
          <p:nvPr>
            <p:ph type="body" sz="quarter" idx="22" hasCustomPrompt="1"/>
          </p:nvPr>
        </p:nvSpPr>
        <p:spPr>
          <a:xfrm>
            <a:off x="1275616" y="490277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16" name="Text Placeholder 15"/>
          <p:cNvSpPr>
            <a:spLocks noGrp="1"/>
          </p:cNvSpPr>
          <p:nvPr>
            <p:ph type="body" sz="quarter" idx="28" hasCustomPrompt="1"/>
          </p:nvPr>
        </p:nvSpPr>
        <p:spPr>
          <a:xfrm rot="16200000">
            <a:off x="-1475587" y="3897030"/>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60808"/>
            <a:ext cx="3108960" cy="387743"/>
          </a:xfrm>
        </p:spPr>
        <p:txBody>
          <a:bodyPr anchor="ctr">
            <a:noAutofit/>
          </a:bodyPr>
          <a:lstStyle>
            <a:lvl1pPr marL="0" indent="0" algn="ctr">
              <a:buNone/>
              <a:defRPr sz="1500"/>
            </a:lvl1pPr>
          </a:lstStyle>
          <a:p>
            <a:pPr lvl="0"/>
            <a:r>
              <a:rPr lang="en-US"/>
              <a:t>Subtitle</a:t>
            </a:r>
          </a:p>
        </p:txBody>
      </p:sp>
      <p:sp>
        <p:nvSpPr>
          <p:cNvPr id="41" name="Text Placeholder 15"/>
          <p:cNvSpPr>
            <a:spLocks noGrp="1"/>
          </p:cNvSpPr>
          <p:nvPr>
            <p:ph type="body" sz="quarter" idx="30" hasCustomPrompt="1"/>
          </p:nvPr>
        </p:nvSpPr>
        <p:spPr>
          <a:xfrm>
            <a:off x="1275616" y="1209792"/>
            <a:ext cx="9700232"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7866888" y="1860808"/>
            <a:ext cx="3108960" cy="387743"/>
          </a:xfrm>
        </p:spPr>
        <p:txBody>
          <a:bodyPr anchor="ctr">
            <a:noAutofit/>
          </a:bodyPr>
          <a:lstStyle>
            <a:lvl1pPr marL="0" indent="0" algn="ctr">
              <a:buNone/>
              <a:defRPr sz="1500"/>
            </a:lvl1pPr>
          </a:lstStyle>
          <a:p>
            <a:pPr lvl="0"/>
            <a:r>
              <a:rPr lang="en-US"/>
              <a:t>Subtitle</a:t>
            </a:r>
          </a:p>
        </p:txBody>
      </p:sp>
      <p:sp>
        <p:nvSpPr>
          <p:cNvPr id="45" name="Text Placeholder 15"/>
          <p:cNvSpPr>
            <a:spLocks noGrp="1"/>
          </p:cNvSpPr>
          <p:nvPr>
            <p:ph type="body" sz="quarter" idx="33" hasCustomPrompt="1"/>
          </p:nvPr>
        </p:nvSpPr>
        <p:spPr>
          <a:xfrm rot="16200000">
            <a:off x="402895" y="5326129"/>
            <a:ext cx="1234440" cy="387743"/>
          </a:xfrm>
        </p:spPr>
        <p:txBody>
          <a:bodyPr anchor="ctr">
            <a:noAutofit/>
          </a:bodyPr>
          <a:lstStyle>
            <a:lvl1pPr marL="0" indent="0" algn="ctr">
              <a:buNone/>
              <a:defRPr sz="1500"/>
            </a:lvl1pPr>
          </a:lstStyle>
          <a:p>
            <a:pPr lvl="0"/>
            <a:r>
              <a:rPr lang="en-US"/>
              <a:t>Subtitle</a:t>
            </a:r>
          </a:p>
        </p:txBody>
      </p:sp>
      <p:sp>
        <p:nvSpPr>
          <p:cNvPr id="49" name="Text Placeholder 13"/>
          <p:cNvSpPr>
            <a:spLocks noGrp="1"/>
          </p:cNvSpPr>
          <p:nvPr>
            <p:ph type="body" sz="quarter" idx="34" hasCustomPrompt="1"/>
          </p:nvPr>
        </p:nvSpPr>
        <p:spPr>
          <a:xfrm>
            <a:off x="1275616" y="2275982"/>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50" name="Text Placeholder 15"/>
          <p:cNvSpPr>
            <a:spLocks noGrp="1"/>
          </p:cNvSpPr>
          <p:nvPr>
            <p:ph type="body" sz="quarter" idx="35" hasCustomPrompt="1"/>
          </p:nvPr>
        </p:nvSpPr>
        <p:spPr>
          <a:xfrm rot="16200000">
            <a:off x="402895" y="2699334"/>
            <a:ext cx="1234440" cy="387743"/>
          </a:xfrm>
        </p:spPr>
        <p:txBody>
          <a:bodyPr anchor="ctr">
            <a:noAutofit/>
          </a:bodyPr>
          <a:lstStyle>
            <a:lvl1pPr marL="0" indent="0" algn="ctr">
              <a:buNone/>
              <a:defRPr sz="1500"/>
            </a:lvl1pPr>
          </a:lstStyle>
          <a:p>
            <a:pPr lvl="0"/>
            <a:r>
              <a:rPr lang="en-US"/>
              <a:t>Subtitle</a:t>
            </a:r>
          </a:p>
        </p:txBody>
      </p:sp>
      <p:sp>
        <p:nvSpPr>
          <p:cNvPr id="51" name="Text Placeholder 13"/>
          <p:cNvSpPr>
            <a:spLocks noGrp="1"/>
          </p:cNvSpPr>
          <p:nvPr>
            <p:ph type="body" sz="quarter" idx="36" hasCustomPrompt="1"/>
          </p:nvPr>
        </p:nvSpPr>
        <p:spPr>
          <a:xfrm>
            <a:off x="1275617" y="3590099"/>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52" name="Text Placeholder 15"/>
          <p:cNvSpPr>
            <a:spLocks noGrp="1"/>
          </p:cNvSpPr>
          <p:nvPr>
            <p:ph type="body" sz="quarter" idx="37" hasCustomPrompt="1"/>
          </p:nvPr>
        </p:nvSpPr>
        <p:spPr>
          <a:xfrm rot="16200000">
            <a:off x="402895" y="4013451"/>
            <a:ext cx="1234440" cy="387743"/>
          </a:xfrm>
        </p:spPr>
        <p:txBody>
          <a:bodyPr anchor="ctr">
            <a:noAutofit/>
          </a:bodyPr>
          <a:lstStyle>
            <a:lvl1pPr marL="0" indent="0" algn="ctr">
              <a:buNone/>
              <a:defRPr sz="1500"/>
            </a:lvl1pPr>
          </a:lstStyle>
          <a:p>
            <a:pPr lvl="0"/>
            <a:r>
              <a:rPr lang="en-US"/>
              <a:t>Subtitle</a:t>
            </a:r>
          </a:p>
        </p:txBody>
      </p:sp>
      <p:sp>
        <p:nvSpPr>
          <p:cNvPr id="59" name="Text Placeholder 13"/>
          <p:cNvSpPr>
            <a:spLocks noGrp="1"/>
          </p:cNvSpPr>
          <p:nvPr>
            <p:ph type="body" sz="quarter" idx="43" hasCustomPrompt="1"/>
          </p:nvPr>
        </p:nvSpPr>
        <p:spPr>
          <a:xfrm>
            <a:off x="7866888" y="490277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0" name="Text Placeholder 13"/>
          <p:cNvSpPr>
            <a:spLocks noGrp="1"/>
          </p:cNvSpPr>
          <p:nvPr>
            <p:ph type="body" sz="quarter" idx="44" hasCustomPrompt="1"/>
          </p:nvPr>
        </p:nvSpPr>
        <p:spPr>
          <a:xfrm>
            <a:off x="7866888" y="227208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1" name="Text Placeholder 13"/>
          <p:cNvSpPr>
            <a:spLocks noGrp="1"/>
          </p:cNvSpPr>
          <p:nvPr>
            <p:ph type="body" sz="quarter" idx="45" hasCustomPrompt="1"/>
          </p:nvPr>
        </p:nvSpPr>
        <p:spPr>
          <a:xfrm>
            <a:off x="7866888" y="3590099"/>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3" name="Text Placeholder 13"/>
          <p:cNvSpPr>
            <a:spLocks noGrp="1"/>
          </p:cNvSpPr>
          <p:nvPr>
            <p:ph type="body" sz="quarter" idx="46" hasCustomPrompt="1"/>
          </p:nvPr>
        </p:nvSpPr>
        <p:spPr>
          <a:xfrm>
            <a:off x="4541520" y="227208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4" name="Text Placeholder 13"/>
          <p:cNvSpPr>
            <a:spLocks noGrp="1"/>
          </p:cNvSpPr>
          <p:nvPr>
            <p:ph type="body" sz="quarter" idx="47" hasCustomPrompt="1"/>
          </p:nvPr>
        </p:nvSpPr>
        <p:spPr>
          <a:xfrm>
            <a:off x="4548392" y="3590099"/>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5" name="Text Placeholder 13"/>
          <p:cNvSpPr>
            <a:spLocks noGrp="1"/>
          </p:cNvSpPr>
          <p:nvPr>
            <p:ph type="body" sz="quarter" idx="48" hasCustomPrompt="1"/>
          </p:nvPr>
        </p:nvSpPr>
        <p:spPr>
          <a:xfrm>
            <a:off x="4548392" y="490277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6" name="Text Placeholder 15"/>
          <p:cNvSpPr>
            <a:spLocks noGrp="1"/>
          </p:cNvSpPr>
          <p:nvPr>
            <p:ph type="body" sz="quarter" idx="49" hasCustomPrompt="1"/>
          </p:nvPr>
        </p:nvSpPr>
        <p:spPr>
          <a:xfrm>
            <a:off x="4541520" y="1860808"/>
            <a:ext cx="3108960" cy="387743"/>
          </a:xfrm>
        </p:spPr>
        <p:txBody>
          <a:bodyPr anchor="ctr">
            <a:noAutofit/>
          </a:bodyPr>
          <a:lstStyle>
            <a:lvl1pPr marL="0" indent="0" algn="ctr">
              <a:buNone/>
              <a:defRPr sz="1500"/>
            </a:lvl1pPr>
          </a:lstStyle>
          <a:p>
            <a:pPr lvl="0"/>
            <a:r>
              <a:rPr lang="en-US"/>
              <a:t>Subtitle</a:t>
            </a:r>
          </a:p>
        </p:txBody>
      </p:sp>
      <p:cxnSp>
        <p:nvCxnSpPr>
          <p:cNvPr id="67" name="Straight Connector 66"/>
          <p:cNvCxnSpPr/>
          <p:nvPr userDrawn="1"/>
        </p:nvCxnSpPr>
        <p:spPr>
          <a:xfrm>
            <a:off x="11346928" y="1888239"/>
            <a:ext cx="0" cy="4422714"/>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26246" y="6261228"/>
            <a:ext cx="10527556" cy="0"/>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a:off x="11168607" y="6123358"/>
            <a:ext cx="356644" cy="265176"/>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70" name="Text Placeholder 12"/>
          <p:cNvSpPr>
            <a:spLocks noGrp="1"/>
          </p:cNvSpPr>
          <p:nvPr>
            <p:ph type="body" sz="quarter" idx="24" hasCustomPrompt="1"/>
          </p:nvPr>
        </p:nvSpPr>
        <p:spPr>
          <a:xfrm>
            <a:off x="1275619" y="2275983"/>
            <a:ext cx="3108959" cy="283062"/>
          </a:xfrm>
          <a:solidFill>
            <a:schemeClr val="accent1"/>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1" name="Text Placeholder 12"/>
          <p:cNvSpPr>
            <a:spLocks noGrp="1"/>
          </p:cNvSpPr>
          <p:nvPr>
            <p:ph type="body" sz="quarter" idx="50" hasCustomPrompt="1"/>
          </p:nvPr>
        </p:nvSpPr>
        <p:spPr>
          <a:xfrm>
            <a:off x="1275619" y="3590099"/>
            <a:ext cx="3108959" cy="283062"/>
          </a:xfrm>
          <a:solidFill>
            <a:schemeClr val="accent1"/>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2" name="Text Placeholder 12"/>
          <p:cNvSpPr>
            <a:spLocks noGrp="1"/>
          </p:cNvSpPr>
          <p:nvPr>
            <p:ph type="body" sz="quarter" idx="51" hasCustomPrompt="1"/>
          </p:nvPr>
        </p:nvSpPr>
        <p:spPr>
          <a:xfrm>
            <a:off x="1315231" y="4902777"/>
            <a:ext cx="3108959" cy="283062"/>
          </a:xfrm>
          <a:solidFill>
            <a:schemeClr val="accent4"/>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3" name="Text Placeholder 12"/>
          <p:cNvSpPr>
            <a:spLocks noGrp="1"/>
          </p:cNvSpPr>
          <p:nvPr>
            <p:ph type="body" sz="quarter" idx="52" hasCustomPrompt="1"/>
          </p:nvPr>
        </p:nvSpPr>
        <p:spPr>
          <a:xfrm>
            <a:off x="4548395" y="2275982"/>
            <a:ext cx="3108959" cy="283062"/>
          </a:xfrm>
          <a:solidFill>
            <a:schemeClr val="accent1"/>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4" name="Text Placeholder 12"/>
          <p:cNvSpPr>
            <a:spLocks noGrp="1"/>
          </p:cNvSpPr>
          <p:nvPr>
            <p:ph type="body" sz="quarter" idx="53" hasCustomPrompt="1"/>
          </p:nvPr>
        </p:nvSpPr>
        <p:spPr>
          <a:xfrm>
            <a:off x="4548395" y="3590099"/>
            <a:ext cx="3108959" cy="283062"/>
          </a:xfrm>
          <a:solidFill>
            <a:schemeClr val="accent4"/>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5" name="Text Placeholder 12"/>
          <p:cNvSpPr>
            <a:spLocks noGrp="1"/>
          </p:cNvSpPr>
          <p:nvPr>
            <p:ph type="body" sz="quarter" idx="54" hasCustomPrompt="1"/>
          </p:nvPr>
        </p:nvSpPr>
        <p:spPr>
          <a:xfrm>
            <a:off x="4548395" y="4902777"/>
            <a:ext cx="3108959" cy="283062"/>
          </a:xfrm>
          <a:solidFill>
            <a:schemeClr val="accent3"/>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6" name="Text Placeholder 12"/>
          <p:cNvSpPr>
            <a:spLocks noGrp="1"/>
          </p:cNvSpPr>
          <p:nvPr>
            <p:ph type="body" sz="quarter" idx="55" hasCustomPrompt="1"/>
          </p:nvPr>
        </p:nvSpPr>
        <p:spPr>
          <a:xfrm>
            <a:off x="7866891" y="2275982"/>
            <a:ext cx="3108959" cy="283062"/>
          </a:xfrm>
          <a:solidFill>
            <a:schemeClr val="accent4"/>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7" name="Text Placeholder 12"/>
          <p:cNvSpPr>
            <a:spLocks noGrp="1"/>
          </p:cNvSpPr>
          <p:nvPr>
            <p:ph type="body" sz="quarter" idx="56" hasCustomPrompt="1"/>
          </p:nvPr>
        </p:nvSpPr>
        <p:spPr>
          <a:xfrm>
            <a:off x="7866891" y="3590099"/>
            <a:ext cx="3108959" cy="283062"/>
          </a:xfrm>
          <a:solidFill>
            <a:schemeClr val="accent3"/>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8" name="Text Placeholder 12"/>
          <p:cNvSpPr>
            <a:spLocks noGrp="1"/>
          </p:cNvSpPr>
          <p:nvPr>
            <p:ph type="body" sz="quarter" idx="57" hasCustomPrompt="1"/>
          </p:nvPr>
        </p:nvSpPr>
        <p:spPr>
          <a:xfrm>
            <a:off x="7866891" y="4902777"/>
            <a:ext cx="3108959" cy="283062"/>
          </a:xfrm>
          <a:solidFill>
            <a:schemeClr val="accent3"/>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grpSp>
        <p:nvGrpSpPr>
          <p:cNvPr id="43" name="Group 42"/>
          <p:cNvGrpSpPr/>
          <p:nvPr userDrawn="1"/>
        </p:nvGrpSpPr>
        <p:grpSpPr>
          <a:xfrm>
            <a:off x="0" y="6766560"/>
            <a:ext cx="12192000" cy="91440"/>
            <a:chOff x="0" y="4480421"/>
            <a:chExt cx="12192000" cy="91440"/>
          </a:xfrm>
        </p:grpSpPr>
        <p:sp>
          <p:nvSpPr>
            <p:cNvPr id="44" name="Rectangle 4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4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8651973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fishbone 4 caus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400738"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5823970"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247202"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575502"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2998734"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421966"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536016"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432663"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813216" y="2253891"/>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916569" y="2253891"/>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421966" y="148466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2998734" y="216113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575502" y="283759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247202" y="1496712"/>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5823970" y="217317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400738" y="284964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8" name="Text Placeholder 13"/>
          <p:cNvSpPr>
            <a:spLocks noGrp="1"/>
          </p:cNvSpPr>
          <p:nvPr>
            <p:ph type="body" sz="quarter" idx="42" hasCustomPrompt="1"/>
          </p:nvPr>
        </p:nvSpPr>
        <p:spPr>
          <a:xfrm>
            <a:off x="409003" y="284388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9" name="Text Placeholder 13"/>
          <p:cNvSpPr>
            <a:spLocks noGrp="1"/>
          </p:cNvSpPr>
          <p:nvPr>
            <p:ph type="body" sz="quarter" idx="43" hasCustomPrompt="1"/>
          </p:nvPr>
        </p:nvSpPr>
        <p:spPr>
          <a:xfrm>
            <a:off x="401194" y="354075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20" name="Text Placeholder 13"/>
          <p:cNvSpPr>
            <a:spLocks noGrp="1"/>
          </p:cNvSpPr>
          <p:nvPr>
            <p:ph type="body" sz="quarter" idx="44" hasCustomPrompt="1"/>
          </p:nvPr>
        </p:nvSpPr>
        <p:spPr>
          <a:xfrm>
            <a:off x="401194" y="423762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21" name="Text Placeholder 12"/>
          <p:cNvSpPr>
            <a:spLocks noGrp="1"/>
          </p:cNvSpPr>
          <p:nvPr>
            <p:ph type="body" sz="quarter" idx="45" hasCustomPrompt="1"/>
          </p:nvPr>
        </p:nvSpPr>
        <p:spPr>
          <a:xfrm>
            <a:off x="1865376" y="3581099"/>
            <a:ext cx="1225296" cy="475488"/>
          </a:xfrm>
          <a:prstGeom prst="rightArrow">
            <a:avLst>
              <a:gd name="adj1" fmla="val 60684"/>
              <a:gd name="adj2" fmla="val 50000"/>
            </a:avLst>
          </a:prstGeom>
          <a:solidFill>
            <a:schemeClr val="accent4"/>
          </a:solidFill>
          <a:ln>
            <a:noFill/>
          </a:ln>
        </p:spPr>
        <p:txBody>
          <a:bodyPr vert="horz" wrap="square" lIns="91440" tIns="45720" rIns="91440" bIns="45720" rtlCol="0" anchor="ctr">
            <a:noAutofit/>
          </a:bodyPr>
          <a:lstStyle>
            <a:lvl1pPr marL="171450" indent="-171450" algn="ctr">
              <a:buNone/>
              <a:defRPr lang="en-US" sz="1200" b="1" cap="none" baseline="0">
                <a:solidFill>
                  <a:schemeClr val="bg1"/>
                </a:solidFill>
              </a:defRPr>
            </a:lvl1pPr>
          </a:lstStyle>
          <a:p>
            <a:pPr marL="0" lvl="0" indent="0"/>
            <a:r>
              <a:rPr lang="en-US"/>
              <a:t>Item</a:t>
            </a:r>
          </a:p>
        </p:txBody>
      </p:sp>
      <p:sp>
        <p:nvSpPr>
          <p:cNvPr id="125" name="Text Placeholder 12"/>
          <p:cNvSpPr>
            <a:spLocks noGrp="1"/>
          </p:cNvSpPr>
          <p:nvPr>
            <p:ph type="body" sz="quarter" idx="46" hasCustomPrompt="1"/>
          </p:nvPr>
        </p:nvSpPr>
        <p:spPr>
          <a:xfrm>
            <a:off x="3090672" y="3624716"/>
            <a:ext cx="6519672" cy="384048"/>
          </a:xfrm>
          <a:prstGeom prst="homePlate">
            <a:avLst/>
          </a:prstGeom>
          <a:solidFill>
            <a:schemeClr val="accent2"/>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Cause &amp; Effect Fishbone Diagram</a:t>
            </a:r>
          </a:p>
        </p:txBody>
      </p:sp>
      <p:sp>
        <p:nvSpPr>
          <p:cNvPr id="129" name="Text Placeholder 128"/>
          <p:cNvSpPr>
            <a:spLocks noGrp="1"/>
          </p:cNvSpPr>
          <p:nvPr>
            <p:ph type="body" sz="quarter" idx="48" hasCustomPrompt="1"/>
          </p:nvPr>
        </p:nvSpPr>
        <p:spPr>
          <a:xfrm>
            <a:off x="9637781" y="3654639"/>
            <a:ext cx="2281936" cy="320857"/>
          </a:xfrm>
          <a:solidFill>
            <a:schemeClr val="accent3"/>
          </a:solidFill>
        </p:spPr>
        <p:txBody>
          <a:bodyPr wrap="square" anchor="ctr">
            <a:spAutoFit/>
          </a:bodyPr>
          <a:lstStyle>
            <a:lvl1pPr marL="0" indent="0" algn="ctr">
              <a:buNone/>
              <a:defRPr sz="1650" b="1" cap="all" baseline="0">
                <a:solidFill>
                  <a:schemeClr val="bg1"/>
                </a:solidFill>
              </a:defRPr>
            </a:lvl1pPr>
          </a:lstStyle>
          <a:p>
            <a:pPr lvl="0"/>
            <a:r>
              <a:rPr lang="en-US"/>
              <a:t>Effect</a:t>
            </a:r>
          </a:p>
        </p:txBody>
      </p:sp>
      <p:grpSp>
        <p:nvGrpSpPr>
          <p:cNvPr id="35" name="Group 34"/>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8201950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fishbone 6 caus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989093"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6127139"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550371"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4163857"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301903"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725135"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816608"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645517"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7026071" y="2264669"/>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4197161" y="2264669"/>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725135" y="148466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301903" y="216113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4163857" y="283759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550371" y="1496712"/>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6127139" y="217317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989093" y="284964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29" name="Text Placeholder 128"/>
          <p:cNvSpPr>
            <a:spLocks noGrp="1"/>
          </p:cNvSpPr>
          <p:nvPr>
            <p:ph type="body" sz="quarter" idx="48" hasCustomPrompt="1"/>
          </p:nvPr>
        </p:nvSpPr>
        <p:spPr>
          <a:xfrm>
            <a:off x="9637781" y="3654639"/>
            <a:ext cx="2281936" cy="320857"/>
          </a:xfrm>
          <a:solidFill>
            <a:schemeClr val="accent3"/>
          </a:solidFill>
        </p:spPr>
        <p:txBody>
          <a:bodyPr wrap="square" anchor="ctr">
            <a:spAutoFit/>
          </a:bodyPr>
          <a:lstStyle>
            <a:lvl1pPr marL="0" indent="0" algn="ctr">
              <a:buNone/>
              <a:defRPr sz="1650" b="1" cap="all" baseline="0">
                <a:solidFill>
                  <a:schemeClr val="bg1"/>
                </a:solidFill>
              </a:defRPr>
            </a:lvl1pPr>
          </a:lstStyle>
          <a:p>
            <a:pPr lvl="0"/>
            <a:r>
              <a:rPr lang="en-US"/>
              <a:t>Effect</a:t>
            </a:r>
          </a:p>
        </p:txBody>
      </p:sp>
      <p:sp>
        <p:nvSpPr>
          <p:cNvPr id="36" name="Text Placeholder 13"/>
          <p:cNvSpPr>
            <a:spLocks noGrp="1"/>
          </p:cNvSpPr>
          <p:nvPr>
            <p:ph type="body" sz="quarter" idx="49" hasCustomPrompt="1"/>
          </p:nvPr>
        </p:nvSpPr>
        <p:spPr>
          <a:xfrm>
            <a:off x="1597702"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37" name="Text Placeholder 13"/>
          <p:cNvSpPr>
            <a:spLocks noGrp="1"/>
          </p:cNvSpPr>
          <p:nvPr>
            <p:ph type="body" sz="quarter" idx="50" hasCustomPrompt="1"/>
          </p:nvPr>
        </p:nvSpPr>
        <p:spPr>
          <a:xfrm>
            <a:off x="735750"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38" name="Text Placeholder 13"/>
          <p:cNvSpPr>
            <a:spLocks noGrp="1"/>
          </p:cNvSpPr>
          <p:nvPr>
            <p:ph type="body" sz="quarter" idx="51" hasCustomPrompt="1"/>
          </p:nvPr>
        </p:nvSpPr>
        <p:spPr>
          <a:xfrm>
            <a:off x="158982"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39" name="Text Placeholder 12"/>
          <p:cNvSpPr>
            <a:spLocks noGrp="1"/>
          </p:cNvSpPr>
          <p:nvPr>
            <p:ph type="body" sz="quarter" idx="52" hasCustomPrompt="1"/>
          </p:nvPr>
        </p:nvSpPr>
        <p:spPr>
          <a:xfrm rot="18900000">
            <a:off x="1250453"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40" name="Text Placeholder 12"/>
          <p:cNvSpPr>
            <a:spLocks noGrp="1"/>
          </p:cNvSpPr>
          <p:nvPr>
            <p:ph type="body" sz="quarter" idx="53" hasCustomPrompt="1"/>
          </p:nvPr>
        </p:nvSpPr>
        <p:spPr>
          <a:xfrm rot="2700000">
            <a:off x="1631007" y="2264669"/>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41" name="Text Placeholder 13"/>
          <p:cNvSpPr>
            <a:spLocks noGrp="1"/>
          </p:cNvSpPr>
          <p:nvPr>
            <p:ph type="body" sz="quarter" idx="54" hasCustomPrompt="1"/>
          </p:nvPr>
        </p:nvSpPr>
        <p:spPr>
          <a:xfrm>
            <a:off x="158982" y="148466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42" name="Text Placeholder 13"/>
          <p:cNvSpPr>
            <a:spLocks noGrp="1"/>
          </p:cNvSpPr>
          <p:nvPr>
            <p:ph type="body" sz="quarter" idx="55" hasCustomPrompt="1"/>
          </p:nvPr>
        </p:nvSpPr>
        <p:spPr>
          <a:xfrm>
            <a:off x="735750" y="216113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44" name="Text Placeholder 13"/>
          <p:cNvSpPr>
            <a:spLocks noGrp="1"/>
          </p:cNvSpPr>
          <p:nvPr>
            <p:ph type="body" sz="quarter" idx="56" hasCustomPrompt="1"/>
          </p:nvPr>
        </p:nvSpPr>
        <p:spPr>
          <a:xfrm>
            <a:off x="1597702" y="283759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45" name="Text Placeholder 12"/>
          <p:cNvSpPr>
            <a:spLocks noGrp="1"/>
          </p:cNvSpPr>
          <p:nvPr>
            <p:ph type="body" sz="quarter" idx="46" hasCustomPrompt="1"/>
          </p:nvPr>
        </p:nvSpPr>
        <p:spPr>
          <a:xfrm>
            <a:off x="1323289" y="3624716"/>
            <a:ext cx="8287056" cy="384048"/>
          </a:xfrm>
          <a:prstGeom prst="homePlate">
            <a:avLst/>
          </a:prstGeom>
          <a:solidFill>
            <a:schemeClr val="accent2"/>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Cause &amp; Effect Fishbone Diagram</a:t>
            </a:r>
          </a:p>
        </p:txBody>
      </p:sp>
      <p:grpSp>
        <p:nvGrpSpPr>
          <p:cNvPr id="43" name="Group 42"/>
          <p:cNvGrpSpPr/>
          <p:nvPr userDrawn="1"/>
        </p:nvGrpSpPr>
        <p:grpSpPr>
          <a:xfrm>
            <a:off x="0" y="6766560"/>
            <a:ext cx="12192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4896416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able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6"/>
            <a:ext cx="2594864"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6"/>
            <a:ext cx="2594864"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6"/>
            <a:ext cx="2594864" cy="607243"/>
          </a:xfrm>
          <a:solidFill>
            <a:schemeClr val="accent3"/>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3359912" y="2034398"/>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3359912" y="1780296"/>
            <a:ext cx="2594864" cy="607243"/>
          </a:xfrm>
          <a:solidFill>
            <a:schemeClr val="accent1"/>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1005523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6"/>
            <a:ext cx="2594864"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6"/>
            <a:ext cx="2594864"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6"/>
            <a:ext cx="2594864" cy="607243"/>
          </a:xfrm>
          <a:solidFill>
            <a:schemeClr val="accent3"/>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2864771" y="2034398"/>
            <a:ext cx="3585151" cy="2961648"/>
          </a:xfrm>
          <a:solidFill>
            <a:schemeClr val="tx2">
              <a:lumMod val="40000"/>
              <a:lumOff val="60000"/>
            </a:schemeClr>
          </a:solidFill>
        </p:spPr>
        <p:txBody>
          <a:bodyPr tIns="640080">
            <a:normAutofit/>
          </a:bodyPr>
          <a:lstStyle>
            <a:lvl1pPr>
              <a:defRPr sz="16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2864771" y="1548555"/>
            <a:ext cx="3585151" cy="838987"/>
          </a:xfrm>
          <a:solidFill>
            <a:schemeClr val="accent1"/>
          </a:solidFill>
          <a:ln>
            <a:noFill/>
          </a:ln>
        </p:spPr>
        <p:txBody>
          <a:bodyPr vert="horz" wrap="square" lIns="91440" tIns="45720" rIns="91440" bIns="45720" rtlCol="0" anchor="ctr">
            <a:noAutofit/>
          </a:bodyPr>
          <a:lstStyle>
            <a:lvl1pPr marL="171450" indent="-171450" algn="ctr">
              <a:buNone/>
              <a:defRPr lang="en-US" sz="27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2864771" y="5506854"/>
            <a:ext cx="3585151" cy="783448"/>
          </a:xfrm>
          <a:solidFill>
            <a:schemeClr val="tx2">
              <a:lumMod val="40000"/>
              <a:lumOff val="60000"/>
            </a:schemeClr>
          </a:solidFill>
        </p:spPr>
        <p:txBody>
          <a:bodyPr tIns="91440" bIns="91440" anchor="ctr">
            <a:normAutofit/>
          </a:bodyPr>
          <a:lstStyle>
            <a:lvl1pPr marL="0" indent="0" algn="ctr">
              <a:buNone/>
              <a:defRPr sz="27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2864771" y="5129878"/>
            <a:ext cx="3585151" cy="387470"/>
          </a:xfrm>
          <a:solidFill>
            <a:schemeClr val="tx2">
              <a:lumMod val="20000"/>
              <a:lumOff val="80000"/>
            </a:schemeClr>
          </a:solidFill>
        </p:spPr>
        <p:txBody>
          <a:bodyPr tIns="91440" bIns="91440" anchor="ctr">
            <a:noAutofit/>
          </a:bodyPr>
          <a:lstStyle>
            <a:lvl1pPr marL="0" indent="0" algn="ctr">
              <a:buNone/>
              <a:defRPr sz="21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9530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354775" y="3830611"/>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3316627" y="3830611"/>
            <a:ext cx="2596896"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6278479" y="3830611"/>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4" name="Text Placeholder 29"/>
          <p:cNvSpPr>
            <a:spLocks noGrp="1"/>
          </p:cNvSpPr>
          <p:nvPr>
            <p:ph type="body" sz="quarter" idx="21" hasCustomPrompt="1"/>
          </p:nvPr>
        </p:nvSpPr>
        <p:spPr>
          <a:xfrm>
            <a:off x="9240331" y="3830611"/>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354775"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3316627"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6278479"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8" name="Text Placeholder 29"/>
          <p:cNvSpPr>
            <a:spLocks noGrp="1"/>
          </p:cNvSpPr>
          <p:nvPr>
            <p:ph type="body" sz="quarter" idx="25" hasCustomPrompt="1"/>
          </p:nvPr>
        </p:nvSpPr>
        <p:spPr>
          <a:xfrm>
            <a:off x="9240331"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354775" y="1686031"/>
            <a:ext cx="2596896" cy="1947672"/>
          </a:xfrm>
          <a:prstGeom prst="ellipse">
            <a:avLst/>
          </a:prstGeom>
          <a:solidFill>
            <a:schemeClr val="accent1"/>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3313467" y="1686031"/>
            <a:ext cx="2596896" cy="1947672"/>
          </a:xfrm>
          <a:prstGeom prst="ellipse">
            <a:avLst/>
          </a:prstGeom>
          <a:solidFill>
            <a:schemeClr val="accent2"/>
          </a:solidFill>
        </p:spPr>
        <p:txBody>
          <a:bodyPr vert="horz" lIns="91440" tIns="45720" rIns="91440" bIns="45720" rtlCol="0" anchor="ctr">
            <a:normAutofit/>
          </a:bodyPr>
          <a:lstStyle>
            <a:lvl1pPr marL="0" indent="0" algn="ctr">
              <a:buNone/>
              <a:defRPr lang="en-US" sz="75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6280059" y="1686031"/>
            <a:ext cx="2596896" cy="1947672"/>
          </a:xfrm>
          <a:prstGeom prst="ellipse">
            <a:avLst/>
          </a:prstGeom>
          <a:solidFill>
            <a:schemeClr val="accent3"/>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4" name="Text Placeholder 7"/>
          <p:cNvSpPr>
            <a:spLocks noGrp="1"/>
          </p:cNvSpPr>
          <p:nvPr>
            <p:ph type="body" sz="quarter" idx="29" hasCustomPrompt="1"/>
          </p:nvPr>
        </p:nvSpPr>
        <p:spPr>
          <a:xfrm>
            <a:off x="9246649" y="1686031"/>
            <a:ext cx="2596896" cy="1947672"/>
          </a:xfrm>
          <a:prstGeom prst="ellipse">
            <a:avLst/>
          </a:prstGeom>
          <a:solidFill>
            <a:schemeClr val="accent4"/>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grpSp>
        <p:nvGrpSpPr>
          <p:cNvPr id="51" name="Group 50"/>
          <p:cNvGrpSpPr/>
          <p:nvPr userDrawn="1"/>
        </p:nvGrpSpPr>
        <p:grpSpPr>
          <a:xfrm>
            <a:off x="0" y="6766560"/>
            <a:ext cx="12192000"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0223166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able 3">
    <p:spTree>
      <p:nvGrpSpPr>
        <p:cNvPr id="1" name=""/>
        <p:cNvGrpSpPr/>
        <p:nvPr/>
      </p:nvGrpSpPr>
      <p:grpSpPr>
        <a:xfrm>
          <a:off x="0" y="0"/>
          <a:ext cx="0" cy="0"/>
          <a:chOff x="0" y="0"/>
          <a:chExt cx="0" cy="0"/>
        </a:xfrm>
      </p:grpSpPr>
      <p:sp>
        <p:nvSpPr>
          <p:cNvPr id="35" name="Text Placeholder 13"/>
          <p:cNvSpPr>
            <a:spLocks noGrp="1"/>
          </p:cNvSpPr>
          <p:nvPr>
            <p:ph type="body" sz="quarter" idx="39" hasCustomPrompt="1"/>
          </p:nvPr>
        </p:nvSpPr>
        <p:spPr>
          <a:xfrm>
            <a:off x="3359912"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36" name="Text Placeholder 12"/>
          <p:cNvSpPr>
            <a:spLocks noGrp="1"/>
          </p:cNvSpPr>
          <p:nvPr>
            <p:ph type="body" sz="quarter" idx="40" hasCustomPrompt="1"/>
          </p:nvPr>
        </p:nvSpPr>
        <p:spPr>
          <a:xfrm>
            <a:off x="3359912" y="1780296"/>
            <a:ext cx="2594864" cy="607243"/>
          </a:xfrm>
          <a:solidFill>
            <a:schemeClr val="accent1"/>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2</a:t>
            </a:r>
          </a:p>
        </p:txBody>
      </p:sp>
      <p:sp>
        <p:nvSpPr>
          <p:cNvPr id="37" name="Text Placeholder 13"/>
          <p:cNvSpPr>
            <a:spLocks noGrp="1"/>
          </p:cNvSpPr>
          <p:nvPr>
            <p:ph type="body" sz="quarter" idx="41"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38" name="Text Placeholder 13"/>
          <p:cNvSpPr>
            <a:spLocks noGrp="1"/>
          </p:cNvSpPr>
          <p:nvPr>
            <p:ph type="body" sz="quarter" idx="42"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6"/>
            <a:ext cx="2594864"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6"/>
            <a:ext cx="2594864"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5742083" y="2034398"/>
            <a:ext cx="3585151" cy="2961648"/>
          </a:xfrm>
          <a:solidFill>
            <a:schemeClr val="tx2">
              <a:lumMod val="40000"/>
              <a:lumOff val="60000"/>
            </a:schemeClr>
          </a:solidFill>
        </p:spPr>
        <p:txBody>
          <a:bodyPr tIns="640080">
            <a:normAutofit/>
          </a:bodyPr>
          <a:lstStyle>
            <a:lvl1pPr>
              <a:defRPr sz="16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5742083" y="1548555"/>
            <a:ext cx="3585151" cy="838987"/>
          </a:xfrm>
          <a:solidFill>
            <a:schemeClr val="accent3"/>
          </a:solidFill>
          <a:ln>
            <a:noFill/>
          </a:ln>
        </p:spPr>
        <p:txBody>
          <a:bodyPr vert="horz" wrap="square" lIns="91440" tIns="45720" rIns="91440" bIns="45720" rtlCol="0" anchor="ctr">
            <a:noAutofit/>
          </a:bodyPr>
          <a:lstStyle>
            <a:lvl1pPr marL="171450" indent="-171450" algn="ctr">
              <a:buNone/>
              <a:defRPr lang="en-US" sz="2700" b="1" cap="all" baseline="0">
                <a:solidFill>
                  <a:schemeClr val="bg1"/>
                </a:solidFill>
              </a:defRPr>
            </a:lvl1pPr>
          </a:lstStyle>
          <a:p>
            <a:pPr marL="0" lvl="0" indent="0"/>
            <a:r>
              <a:rPr lang="en-US"/>
              <a:t>Option 3</a:t>
            </a:r>
          </a:p>
        </p:txBody>
      </p:sp>
      <p:sp>
        <p:nvSpPr>
          <p:cNvPr id="68" name="Text Placeholder 13"/>
          <p:cNvSpPr>
            <a:spLocks noGrp="1"/>
          </p:cNvSpPr>
          <p:nvPr>
            <p:ph type="body" sz="quarter" idx="37" hasCustomPrompt="1"/>
          </p:nvPr>
        </p:nvSpPr>
        <p:spPr>
          <a:xfrm>
            <a:off x="5742083" y="5506854"/>
            <a:ext cx="3585151" cy="783448"/>
          </a:xfrm>
          <a:solidFill>
            <a:schemeClr val="tx2">
              <a:lumMod val="40000"/>
              <a:lumOff val="60000"/>
            </a:schemeClr>
          </a:solidFill>
        </p:spPr>
        <p:txBody>
          <a:bodyPr tIns="91440" bIns="91440" anchor="ctr">
            <a:normAutofit/>
          </a:bodyPr>
          <a:lstStyle>
            <a:lvl1pPr marL="0" indent="0" algn="ctr">
              <a:buNone/>
              <a:defRPr sz="27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5742083" y="5129878"/>
            <a:ext cx="3585151" cy="387470"/>
          </a:xfrm>
          <a:solidFill>
            <a:schemeClr val="tx2">
              <a:lumMod val="20000"/>
              <a:lumOff val="80000"/>
            </a:schemeClr>
          </a:solidFill>
        </p:spPr>
        <p:txBody>
          <a:bodyPr tIns="91440" bIns="91440" anchor="ctr">
            <a:noAutofit/>
          </a:bodyPr>
          <a:lstStyle>
            <a:lvl1pPr marL="0" indent="0" algn="ctr">
              <a:buNone/>
              <a:defRPr sz="21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12279956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able 4">
    <p:spTree>
      <p:nvGrpSpPr>
        <p:cNvPr id="1" name=""/>
        <p:cNvGrpSpPr/>
        <p:nvPr/>
      </p:nvGrpSpPr>
      <p:grpSpPr>
        <a:xfrm>
          <a:off x="0" y="0"/>
          <a:ext cx="0" cy="0"/>
          <a:chOff x="0" y="0"/>
          <a:chExt cx="0" cy="0"/>
        </a:xfrm>
      </p:grpSpPr>
      <p:sp>
        <p:nvSpPr>
          <p:cNvPr id="6" name="Rectangle 5"/>
          <p:cNvSpPr/>
          <p:nvPr userDrawn="1"/>
        </p:nvSpPr>
        <p:spPr>
          <a:xfrm>
            <a:off x="482600"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Rectangle 74"/>
          <p:cNvSpPr/>
          <p:nvPr userDrawn="1"/>
        </p:nvSpPr>
        <p:spPr>
          <a:xfrm>
            <a:off x="4474972"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ctangle 75"/>
          <p:cNvSpPr/>
          <p:nvPr userDrawn="1"/>
        </p:nvSpPr>
        <p:spPr>
          <a:xfrm>
            <a:off x="8467344"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1" name="Text Placeholder 12"/>
          <p:cNvSpPr>
            <a:spLocks noGrp="1"/>
          </p:cNvSpPr>
          <p:nvPr>
            <p:ph type="body" sz="quarter" idx="24" hasCustomPrompt="1"/>
          </p:nvPr>
        </p:nvSpPr>
        <p:spPr>
          <a:xfrm>
            <a:off x="482600" y="1780296"/>
            <a:ext cx="3242056"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1</a:t>
            </a:r>
          </a:p>
        </p:txBody>
      </p:sp>
      <p:sp>
        <p:nvSpPr>
          <p:cNvPr id="32" name="Text Placeholder 13"/>
          <p:cNvSpPr>
            <a:spLocks noGrp="1"/>
          </p:cNvSpPr>
          <p:nvPr>
            <p:ph type="body" sz="quarter" idx="25" hasCustomPrompt="1"/>
          </p:nvPr>
        </p:nvSpPr>
        <p:spPr>
          <a:xfrm>
            <a:off x="482600" y="2406549"/>
            <a:ext cx="3242056"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34" name="Text Placeholder 13"/>
          <p:cNvSpPr>
            <a:spLocks noGrp="1"/>
          </p:cNvSpPr>
          <p:nvPr>
            <p:ph type="body" sz="quarter" idx="26" hasCustomPrompt="1"/>
          </p:nvPr>
        </p:nvSpPr>
        <p:spPr>
          <a:xfrm>
            <a:off x="482600" y="319213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40" name="Text Placeholder 12"/>
          <p:cNvSpPr>
            <a:spLocks noGrp="1"/>
          </p:cNvSpPr>
          <p:nvPr>
            <p:ph type="body" sz="quarter" idx="28" hasCustomPrompt="1"/>
          </p:nvPr>
        </p:nvSpPr>
        <p:spPr>
          <a:xfrm>
            <a:off x="8467345" y="1780296"/>
            <a:ext cx="3242056"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3</a:t>
            </a:r>
          </a:p>
        </p:txBody>
      </p:sp>
      <p:sp>
        <p:nvSpPr>
          <p:cNvPr id="41" name="Text Placeholder 13"/>
          <p:cNvSpPr>
            <a:spLocks noGrp="1"/>
          </p:cNvSpPr>
          <p:nvPr>
            <p:ph type="body" sz="quarter" idx="29" hasCustomPrompt="1"/>
          </p:nvPr>
        </p:nvSpPr>
        <p:spPr>
          <a:xfrm>
            <a:off x="8467345" y="2406549"/>
            <a:ext cx="3242056"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42" name="Text Placeholder 13"/>
          <p:cNvSpPr>
            <a:spLocks noGrp="1"/>
          </p:cNvSpPr>
          <p:nvPr>
            <p:ph type="body" sz="quarter" idx="30" hasCustomPrompt="1"/>
          </p:nvPr>
        </p:nvSpPr>
        <p:spPr>
          <a:xfrm>
            <a:off x="8467345" y="319213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55" name="Text Placeholder 12"/>
          <p:cNvSpPr>
            <a:spLocks noGrp="1"/>
          </p:cNvSpPr>
          <p:nvPr>
            <p:ph type="body" sz="quarter" idx="36" hasCustomPrompt="1"/>
          </p:nvPr>
        </p:nvSpPr>
        <p:spPr>
          <a:xfrm>
            <a:off x="4474972" y="1780296"/>
            <a:ext cx="3242056"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2</a:t>
            </a:r>
          </a:p>
        </p:txBody>
      </p:sp>
      <p:sp>
        <p:nvSpPr>
          <p:cNvPr id="56" name="Text Placeholder 13"/>
          <p:cNvSpPr>
            <a:spLocks noGrp="1"/>
          </p:cNvSpPr>
          <p:nvPr>
            <p:ph type="body" sz="quarter" idx="37" hasCustomPrompt="1"/>
          </p:nvPr>
        </p:nvSpPr>
        <p:spPr>
          <a:xfrm>
            <a:off x="4474972" y="2406549"/>
            <a:ext cx="3242056"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57" name="Text Placeholder 13"/>
          <p:cNvSpPr>
            <a:spLocks noGrp="1"/>
          </p:cNvSpPr>
          <p:nvPr>
            <p:ph type="body" sz="quarter" idx="38" hasCustomPrompt="1"/>
          </p:nvPr>
        </p:nvSpPr>
        <p:spPr>
          <a:xfrm>
            <a:off x="4474972" y="319213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58" name="Text Placeholder 13"/>
          <p:cNvSpPr>
            <a:spLocks noGrp="1"/>
          </p:cNvSpPr>
          <p:nvPr>
            <p:ph type="body" sz="quarter" idx="39" hasCustomPrompt="1"/>
          </p:nvPr>
        </p:nvSpPr>
        <p:spPr>
          <a:xfrm>
            <a:off x="482600" y="3588139"/>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0" name="Text Placeholder 13"/>
          <p:cNvSpPr>
            <a:spLocks noGrp="1"/>
          </p:cNvSpPr>
          <p:nvPr>
            <p:ph type="body" sz="quarter" idx="40" hasCustomPrompt="1"/>
          </p:nvPr>
        </p:nvSpPr>
        <p:spPr>
          <a:xfrm>
            <a:off x="8467345" y="3588139"/>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1" name="Text Placeholder 13"/>
          <p:cNvSpPr>
            <a:spLocks noGrp="1"/>
          </p:cNvSpPr>
          <p:nvPr>
            <p:ph type="body" sz="quarter" idx="41" hasCustomPrompt="1"/>
          </p:nvPr>
        </p:nvSpPr>
        <p:spPr>
          <a:xfrm>
            <a:off x="4474972" y="3588139"/>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2" name="Text Placeholder 13"/>
          <p:cNvSpPr>
            <a:spLocks noGrp="1"/>
          </p:cNvSpPr>
          <p:nvPr>
            <p:ph type="body" sz="quarter" idx="42" hasCustomPrompt="1"/>
          </p:nvPr>
        </p:nvSpPr>
        <p:spPr>
          <a:xfrm>
            <a:off x="482600" y="3984141"/>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3" name="Text Placeholder 13"/>
          <p:cNvSpPr>
            <a:spLocks noGrp="1"/>
          </p:cNvSpPr>
          <p:nvPr>
            <p:ph type="body" sz="quarter" idx="43" hasCustomPrompt="1"/>
          </p:nvPr>
        </p:nvSpPr>
        <p:spPr>
          <a:xfrm>
            <a:off x="8467345" y="3984141"/>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4" name="Text Placeholder 13"/>
          <p:cNvSpPr>
            <a:spLocks noGrp="1"/>
          </p:cNvSpPr>
          <p:nvPr>
            <p:ph type="body" sz="quarter" idx="44" hasCustomPrompt="1"/>
          </p:nvPr>
        </p:nvSpPr>
        <p:spPr>
          <a:xfrm>
            <a:off x="4474972" y="3984141"/>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5" name="Text Placeholder 13"/>
          <p:cNvSpPr>
            <a:spLocks noGrp="1"/>
          </p:cNvSpPr>
          <p:nvPr>
            <p:ph type="body" sz="quarter" idx="45" hasCustomPrompt="1"/>
          </p:nvPr>
        </p:nvSpPr>
        <p:spPr>
          <a:xfrm>
            <a:off x="482600" y="4380144"/>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0" name="Text Placeholder 13"/>
          <p:cNvSpPr>
            <a:spLocks noGrp="1"/>
          </p:cNvSpPr>
          <p:nvPr>
            <p:ph type="body" sz="quarter" idx="46" hasCustomPrompt="1"/>
          </p:nvPr>
        </p:nvSpPr>
        <p:spPr>
          <a:xfrm>
            <a:off x="8467345" y="4380144"/>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1" name="Text Placeholder 13"/>
          <p:cNvSpPr>
            <a:spLocks noGrp="1"/>
          </p:cNvSpPr>
          <p:nvPr>
            <p:ph type="body" sz="quarter" idx="47" hasCustomPrompt="1"/>
          </p:nvPr>
        </p:nvSpPr>
        <p:spPr>
          <a:xfrm>
            <a:off x="4474972" y="4380144"/>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2" name="Text Placeholder 13"/>
          <p:cNvSpPr>
            <a:spLocks noGrp="1"/>
          </p:cNvSpPr>
          <p:nvPr>
            <p:ph type="body" sz="quarter" idx="48" hasCustomPrompt="1"/>
          </p:nvPr>
        </p:nvSpPr>
        <p:spPr>
          <a:xfrm>
            <a:off x="482600" y="477614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sp>
        <p:nvSpPr>
          <p:cNvPr id="73" name="Text Placeholder 13"/>
          <p:cNvSpPr>
            <a:spLocks noGrp="1"/>
          </p:cNvSpPr>
          <p:nvPr>
            <p:ph type="body" sz="quarter" idx="49" hasCustomPrompt="1"/>
          </p:nvPr>
        </p:nvSpPr>
        <p:spPr>
          <a:xfrm>
            <a:off x="8467345" y="477614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sp>
        <p:nvSpPr>
          <p:cNvPr id="74" name="Text Placeholder 13"/>
          <p:cNvSpPr>
            <a:spLocks noGrp="1"/>
          </p:cNvSpPr>
          <p:nvPr>
            <p:ph type="body" sz="quarter" idx="50" hasCustomPrompt="1"/>
          </p:nvPr>
        </p:nvSpPr>
        <p:spPr>
          <a:xfrm>
            <a:off x="4474972" y="477614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grpSp>
        <p:nvGrpSpPr>
          <p:cNvPr id="11" name="Group 10"/>
          <p:cNvGrpSpPr/>
          <p:nvPr userDrawn="1"/>
        </p:nvGrpSpPr>
        <p:grpSpPr>
          <a:xfrm>
            <a:off x="482600" y="3192136"/>
            <a:ext cx="3242056" cy="1584010"/>
            <a:chOff x="482600" y="3192136"/>
            <a:chExt cx="3242056" cy="1584010"/>
          </a:xfrm>
        </p:grpSpPr>
        <p:cxnSp>
          <p:nvCxnSpPr>
            <p:cNvPr id="9" name="Straight Connector 8"/>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1" name="Text Placeholder 13"/>
          <p:cNvSpPr>
            <a:spLocks noGrp="1"/>
          </p:cNvSpPr>
          <p:nvPr>
            <p:ph type="body" sz="quarter" idx="51" hasCustomPrompt="1"/>
          </p:nvPr>
        </p:nvSpPr>
        <p:spPr>
          <a:xfrm>
            <a:off x="4474972" y="5219609"/>
            <a:ext cx="3242056"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sp>
        <p:nvSpPr>
          <p:cNvPr id="82" name="Text Placeholder 13"/>
          <p:cNvSpPr>
            <a:spLocks noGrp="1"/>
          </p:cNvSpPr>
          <p:nvPr>
            <p:ph type="body" sz="quarter" idx="52" hasCustomPrompt="1"/>
          </p:nvPr>
        </p:nvSpPr>
        <p:spPr>
          <a:xfrm>
            <a:off x="482600" y="5219609"/>
            <a:ext cx="3242056"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sp>
        <p:nvSpPr>
          <p:cNvPr id="85" name="Text Placeholder 13"/>
          <p:cNvSpPr>
            <a:spLocks noGrp="1"/>
          </p:cNvSpPr>
          <p:nvPr>
            <p:ph type="body" sz="quarter" idx="53" hasCustomPrompt="1"/>
          </p:nvPr>
        </p:nvSpPr>
        <p:spPr>
          <a:xfrm>
            <a:off x="8467345" y="5219609"/>
            <a:ext cx="3242056"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grpSp>
        <p:nvGrpSpPr>
          <p:cNvPr id="86" name="Group 85"/>
          <p:cNvGrpSpPr/>
          <p:nvPr userDrawn="1"/>
        </p:nvGrpSpPr>
        <p:grpSpPr>
          <a:xfrm>
            <a:off x="4474972" y="3192136"/>
            <a:ext cx="3242056" cy="1584010"/>
            <a:chOff x="482600" y="3192136"/>
            <a:chExt cx="3242056" cy="1584010"/>
          </a:xfrm>
        </p:grpSpPr>
        <p:cxnSp>
          <p:nvCxnSpPr>
            <p:cNvPr id="87" name="Straight Connector 86"/>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a:off x="8467344" y="3192136"/>
            <a:ext cx="3242056" cy="1584010"/>
            <a:chOff x="482600" y="3192136"/>
            <a:chExt cx="3242056" cy="1584010"/>
          </a:xfrm>
        </p:grpSpPr>
        <p:cxnSp>
          <p:nvCxnSpPr>
            <p:cNvPr id="93" name="Straight Connector 92"/>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a:off x="0" y="6766560"/>
            <a:ext cx="12192000" cy="91440"/>
            <a:chOff x="0" y="4480421"/>
            <a:chExt cx="12192000" cy="91440"/>
          </a:xfrm>
        </p:grpSpPr>
        <p:sp>
          <p:nvSpPr>
            <p:cNvPr id="66" name="Rectangle 6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ectangle 6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Rectangle 6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77861544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482602" y="1619252"/>
            <a:ext cx="11226801"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89688028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full width tab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0" y="1619252"/>
            <a:ext cx="12192000"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2936793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invoic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able Placeholder 8"/>
          <p:cNvSpPr>
            <a:spLocks noGrp="1"/>
          </p:cNvSpPr>
          <p:nvPr>
            <p:ph type="tbl" sz="quarter" idx="13"/>
          </p:nvPr>
        </p:nvSpPr>
        <p:spPr>
          <a:xfrm>
            <a:off x="7126515" y="1654179"/>
            <a:ext cx="4586952" cy="1988911"/>
          </a:xfrm>
        </p:spPr>
        <p:txBody>
          <a:bodyPr/>
          <a:lstStyle/>
          <a:p>
            <a:endParaRPr lang="en-US"/>
          </a:p>
        </p:txBody>
      </p:sp>
      <p:sp>
        <p:nvSpPr>
          <p:cNvPr id="25" name="Table Placeholder 8"/>
          <p:cNvSpPr>
            <a:spLocks noGrp="1"/>
          </p:cNvSpPr>
          <p:nvPr>
            <p:ph type="tbl" sz="quarter" idx="14"/>
          </p:nvPr>
        </p:nvSpPr>
        <p:spPr>
          <a:xfrm>
            <a:off x="482600" y="4125690"/>
            <a:ext cx="11230867" cy="2086323"/>
          </a:xfrm>
        </p:spPr>
        <p:txBody>
          <a:bodyPr/>
          <a:lstStyle/>
          <a:p>
            <a:endParaRPr lang="en-US"/>
          </a:p>
        </p:txBody>
      </p:sp>
      <p:sp>
        <p:nvSpPr>
          <p:cNvPr id="11" name="Text Placeholder 10"/>
          <p:cNvSpPr>
            <a:spLocks noGrp="1"/>
          </p:cNvSpPr>
          <p:nvPr>
            <p:ph type="body" sz="quarter" idx="15" hasCustomPrompt="1"/>
          </p:nvPr>
        </p:nvSpPr>
        <p:spPr>
          <a:xfrm>
            <a:off x="482601" y="1981515"/>
            <a:ext cx="5236031" cy="1890071"/>
          </a:xfrm>
        </p:spPr>
        <p:txBody>
          <a:bodyPr>
            <a:normAutofit/>
          </a:bodyPr>
          <a:lstStyle>
            <a:lvl1pPr marL="0" indent="0">
              <a:spcBef>
                <a:spcPts val="0"/>
              </a:spcBef>
              <a:buNone/>
              <a:defRPr sz="1200" baseline="0"/>
            </a:lvl1pPr>
            <a:lvl2pPr marL="342900" indent="0">
              <a:buNone/>
              <a:defRPr/>
            </a:lvl2pPr>
            <a:lvl3pPr marL="685800" indent="0">
              <a:buNone/>
              <a:defRPr/>
            </a:lvl3pPr>
            <a:lvl4pPr marL="1028700" indent="0">
              <a:buNone/>
              <a:defRPr/>
            </a:lvl4pPr>
            <a:lvl5pPr marL="1371600" indent="0">
              <a:buNone/>
              <a:defRPr/>
            </a:lvl5pPr>
          </a:lstStyle>
          <a:p>
            <a:pPr lvl="0"/>
            <a:r>
              <a:rPr lang="en-US"/>
              <a:t>Supplier information (address, phone #, etc.)</a:t>
            </a:r>
          </a:p>
        </p:txBody>
      </p:sp>
      <p:sp>
        <p:nvSpPr>
          <p:cNvPr id="26" name="Text Placeholder 10"/>
          <p:cNvSpPr>
            <a:spLocks noGrp="1"/>
          </p:cNvSpPr>
          <p:nvPr>
            <p:ph type="body" sz="quarter" idx="16" hasCustomPrompt="1"/>
          </p:nvPr>
        </p:nvSpPr>
        <p:spPr>
          <a:xfrm>
            <a:off x="482599" y="1630415"/>
            <a:ext cx="5236031" cy="332086"/>
          </a:xfrm>
        </p:spPr>
        <p:txBody>
          <a:bodyPr>
            <a:noAutofit/>
          </a:bodyPr>
          <a:lstStyle>
            <a:lvl1pPr marL="0" indent="0">
              <a:buNone/>
              <a:defRPr sz="1350" b="1" baseline="0"/>
            </a:lvl1pPr>
            <a:lvl2pPr marL="342900" indent="0">
              <a:buNone/>
              <a:defRPr/>
            </a:lvl2pPr>
            <a:lvl3pPr marL="685800" indent="0">
              <a:buNone/>
              <a:defRPr/>
            </a:lvl3pPr>
            <a:lvl4pPr marL="1028700" indent="0">
              <a:buNone/>
              <a:defRPr/>
            </a:lvl4pPr>
            <a:lvl5pPr marL="1371600" indent="0">
              <a:buNone/>
              <a:defRPr/>
            </a:lvl5pPr>
          </a:lstStyle>
          <a:p>
            <a:pPr lvl="0"/>
            <a:r>
              <a:rPr lang="en-US"/>
              <a:t>Invoice to:</a:t>
            </a:r>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61890569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map and char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9" y="2967669"/>
            <a:ext cx="324612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17" name="Text Placeholder 12"/>
          <p:cNvSpPr>
            <a:spLocks noGrp="1"/>
          </p:cNvSpPr>
          <p:nvPr>
            <p:ph type="body" sz="quarter" idx="28" hasCustomPrompt="1"/>
          </p:nvPr>
        </p:nvSpPr>
        <p:spPr>
          <a:xfrm>
            <a:off x="8467345" y="2967669"/>
            <a:ext cx="324612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26" name="Text Placeholder 12"/>
          <p:cNvSpPr>
            <a:spLocks noGrp="1"/>
          </p:cNvSpPr>
          <p:nvPr>
            <p:ph type="body" sz="quarter" idx="36" hasCustomPrompt="1"/>
          </p:nvPr>
        </p:nvSpPr>
        <p:spPr>
          <a:xfrm>
            <a:off x="4472940" y="2967669"/>
            <a:ext cx="324612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9" y="3593920"/>
            <a:ext cx="324612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0"/>
          </p:nvPr>
        </p:nvSpPr>
        <p:spPr>
          <a:xfrm>
            <a:off x="4472940" y="3593920"/>
            <a:ext cx="324612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0" name="Text Placeholder 5"/>
          <p:cNvSpPr>
            <a:spLocks noGrp="1"/>
          </p:cNvSpPr>
          <p:nvPr>
            <p:ph type="body" sz="quarter" idx="41"/>
          </p:nvPr>
        </p:nvSpPr>
        <p:spPr>
          <a:xfrm>
            <a:off x="8467345" y="3593920"/>
            <a:ext cx="324612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2" name="Chart Placeholder 11"/>
          <p:cNvSpPr>
            <a:spLocks noGrp="1"/>
          </p:cNvSpPr>
          <p:nvPr>
            <p:ph type="chart" sz="quarter" idx="42"/>
          </p:nvPr>
        </p:nvSpPr>
        <p:spPr>
          <a:xfrm>
            <a:off x="482599" y="4730715"/>
            <a:ext cx="3246120" cy="1517689"/>
          </a:xfrm>
        </p:spPr>
        <p:txBody>
          <a:bodyPr/>
          <a:lstStyle/>
          <a:p>
            <a:endParaRPr lang="en-US"/>
          </a:p>
        </p:txBody>
      </p:sp>
      <p:sp>
        <p:nvSpPr>
          <p:cNvPr id="31" name="Chart Placeholder 11"/>
          <p:cNvSpPr>
            <a:spLocks noGrp="1"/>
          </p:cNvSpPr>
          <p:nvPr>
            <p:ph type="chart" sz="quarter" idx="43"/>
          </p:nvPr>
        </p:nvSpPr>
        <p:spPr>
          <a:xfrm>
            <a:off x="4472940" y="4730715"/>
            <a:ext cx="3246120" cy="1517689"/>
          </a:xfrm>
        </p:spPr>
        <p:txBody>
          <a:bodyPr/>
          <a:lstStyle/>
          <a:p>
            <a:endParaRPr lang="en-US"/>
          </a:p>
        </p:txBody>
      </p:sp>
      <p:sp>
        <p:nvSpPr>
          <p:cNvPr id="32" name="Chart Placeholder 11"/>
          <p:cNvSpPr>
            <a:spLocks noGrp="1"/>
          </p:cNvSpPr>
          <p:nvPr>
            <p:ph type="chart" sz="quarter" idx="44"/>
          </p:nvPr>
        </p:nvSpPr>
        <p:spPr>
          <a:xfrm>
            <a:off x="8467345" y="4730715"/>
            <a:ext cx="3246120" cy="1517689"/>
          </a:xfrm>
        </p:spPr>
        <p:txBody>
          <a:bodyPr/>
          <a:lstStyle/>
          <a:p>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3964530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map and chart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7" y="4224969"/>
            <a:ext cx="5613403"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7" y="4851223"/>
            <a:ext cx="5613403"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2" y="1668688"/>
            <a:ext cx="5067303" cy="1531712"/>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6759869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map 4">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7" y="5361762"/>
            <a:ext cx="5613403"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COUNTRY</a:t>
            </a:r>
          </a:p>
        </p:txBody>
      </p:sp>
      <p:sp>
        <p:nvSpPr>
          <p:cNvPr id="24" name="Text Placeholder 5"/>
          <p:cNvSpPr>
            <a:spLocks noGrp="1"/>
          </p:cNvSpPr>
          <p:nvPr>
            <p:ph type="body" sz="quarter" idx="45"/>
          </p:nvPr>
        </p:nvSpPr>
        <p:spPr>
          <a:xfrm>
            <a:off x="6642102" y="1668688"/>
            <a:ext cx="5067303" cy="2890612"/>
          </a:xfrm>
        </p:spPr>
        <p:txBody>
          <a:bodyPr>
            <a:noAutofit/>
          </a:bodyPr>
          <a:lstStyle>
            <a:lvl1pPr>
              <a:defRPr sz="1400">
                <a:solidFill>
                  <a:schemeClr val="bg2"/>
                </a:solidFill>
              </a:defRPr>
            </a:lvl1pPr>
            <a:lvl2pPr>
              <a:defRPr sz="1400">
                <a:solidFill>
                  <a:schemeClr val="bg2"/>
                </a:solidFill>
              </a:defRPr>
            </a:lvl2pPr>
            <a:lvl3pPr>
              <a:defRPr sz="14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userDrawn="1"/>
        </p:nvCxnSpPr>
        <p:spPr>
          <a:xfrm>
            <a:off x="6642102" y="4959727"/>
            <a:ext cx="5067303" cy="0"/>
          </a:xfrm>
          <a:prstGeom prst="line">
            <a:avLst/>
          </a:prstGeom>
          <a:ln>
            <a:solidFill>
              <a:schemeClr val="bg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6" name="Group 15"/>
          <p:cNvGrpSpPr/>
          <p:nvPr userDrawn="1"/>
        </p:nvGrpSpPr>
        <p:grpSpPr>
          <a:xfrm>
            <a:off x="0" y="6766560"/>
            <a:ext cx="12192000" cy="91440"/>
            <a:chOff x="0" y="4480421"/>
            <a:chExt cx="12192000" cy="91440"/>
          </a:xfrm>
        </p:grpSpPr>
        <p:sp>
          <p:nvSpPr>
            <p:cNvPr id="17" name="Rectangle 1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3167366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map and chart 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9" y="2694814"/>
            <a:ext cx="274320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9" y="3302057"/>
            <a:ext cx="2743200" cy="2666947"/>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2" y="1668688"/>
            <a:ext cx="5067303" cy="1531712"/>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6658350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ntent and 6 icons lef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82597" y="2295147"/>
            <a:ext cx="6939283" cy="1242913"/>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82599"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4" name="Text Placeholder 10"/>
          <p:cNvSpPr>
            <a:spLocks noGrp="1"/>
          </p:cNvSpPr>
          <p:nvPr>
            <p:ph type="body" sz="quarter" idx="17" hasCustomPrompt="1"/>
          </p:nvPr>
        </p:nvSpPr>
        <p:spPr>
          <a:xfrm>
            <a:off x="1718563"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7" name="Text Placeholder 10"/>
          <p:cNvSpPr>
            <a:spLocks noGrp="1"/>
          </p:cNvSpPr>
          <p:nvPr>
            <p:ph type="body" sz="quarter" idx="18" hasCustomPrompt="1"/>
          </p:nvPr>
        </p:nvSpPr>
        <p:spPr>
          <a:xfrm>
            <a:off x="2954527"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8" name="Text Placeholder 10"/>
          <p:cNvSpPr>
            <a:spLocks noGrp="1"/>
          </p:cNvSpPr>
          <p:nvPr>
            <p:ph type="body" sz="quarter" idx="19" hasCustomPrompt="1"/>
          </p:nvPr>
        </p:nvSpPr>
        <p:spPr>
          <a:xfrm>
            <a:off x="4190491"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9" name="Text Placeholder 10"/>
          <p:cNvSpPr>
            <a:spLocks noGrp="1"/>
          </p:cNvSpPr>
          <p:nvPr>
            <p:ph type="body" sz="quarter" idx="20" hasCustomPrompt="1"/>
          </p:nvPr>
        </p:nvSpPr>
        <p:spPr>
          <a:xfrm>
            <a:off x="5426455"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0" name="Text Placeholder 10"/>
          <p:cNvSpPr>
            <a:spLocks noGrp="1"/>
          </p:cNvSpPr>
          <p:nvPr>
            <p:ph type="body" sz="quarter" idx="21" hasCustomPrompt="1"/>
          </p:nvPr>
        </p:nvSpPr>
        <p:spPr>
          <a:xfrm>
            <a:off x="6662419"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1" name="Text Placeholder 10"/>
          <p:cNvSpPr>
            <a:spLocks noGrp="1"/>
          </p:cNvSpPr>
          <p:nvPr>
            <p:ph type="body" sz="quarter" idx="22" hasCustomPrompt="1"/>
          </p:nvPr>
        </p:nvSpPr>
        <p:spPr>
          <a:xfrm>
            <a:off x="482599"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38" name="Text Placeholder 10"/>
          <p:cNvSpPr>
            <a:spLocks noGrp="1"/>
          </p:cNvSpPr>
          <p:nvPr>
            <p:ph type="body" sz="quarter" idx="28" hasCustomPrompt="1"/>
          </p:nvPr>
        </p:nvSpPr>
        <p:spPr>
          <a:xfrm>
            <a:off x="482597" y="4889682"/>
            <a:ext cx="6939283" cy="1348429"/>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39" name="Text Placeholder 10"/>
          <p:cNvSpPr>
            <a:spLocks noGrp="1"/>
          </p:cNvSpPr>
          <p:nvPr>
            <p:ph type="body" sz="quarter" idx="29" hasCustomPrompt="1"/>
          </p:nvPr>
        </p:nvSpPr>
        <p:spPr>
          <a:xfrm>
            <a:off x="1718563"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0" name="Text Placeholder 10"/>
          <p:cNvSpPr>
            <a:spLocks noGrp="1"/>
          </p:cNvSpPr>
          <p:nvPr>
            <p:ph type="body" sz="quarter" idx="30" hasCustomPrompt="1"/>
          </p:nvPr>
        </p:nvSpPr>
        <p:spPr>
          <a:xfrm>
            <a:off x="2954527"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1" name="Text Placeholder 10"/>
          <p:cNvSpPr>
            <a:spLocks noGrp="1"/>
          </p:cNvSpPr>
          <p:nvPr>
            <p:ph type="body" sz="quarter" idx="31" hasCustomPrompt="1"/>
          </p:nvPr>
        </p:nvSpPr>
        <p:spPr>
          <a:xfrm>
            <a:off x="4190491"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2" name="Text Placeholder 10"/>
          <p:cNvSpPr>
            <a:spLocks noGrp="1"/>
          </p:cNvSpPr>
          <p:nvPr>
            <p:ph type="body" sz="quarter" idx="32" hasCustomPrompt="1"/>
          </p:nvPr>
        </p:nvSpPr>
        <p:spPr>
          <a:xfrm>
            <a:off x="5426455"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3" name="Text Placeholder 10"/>
          <p:cNvSpPr>
            <a:spLocks noGrp="1"/>
          </p:cNvSpPr>
          <p:nvPr>
            <p:ph type="body" sz="quarter" idx="33" hasCustomPrompt="1"/>
          </p:nvPr>
        </p:nvSpPr>
        <p:spPr>
          <a:xfrm>
            <a:off x="6662419"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4" name="Text Placeholder 10"/>
          <p:cNvSpPr>
            <a:spLocks noGrp="1"/>
          </p:cNvSpPr>
          <p:nvPr>
            <p:ph type="body" sz="quarter" idx="34" hasCustomPrompt="1"/>
          </p:nvPr>
        </p:nvSpPr>
        <p:spPr>
          <a:xfrm>
            <a:off x="482597" y="1766691"/>
            <a:ext cx="6939283" cy="413582"/>
          </a:xfrm>
        </p:spPr>
        <p:txBody>
          <a:bodyPr>
            <a:normAutofit/>
          </a:bodyPr>
          <a:lstStyle>
            <a:lvl1pPr marL="0" indent="0">
              <a:spcBef>
                <a:spcPts val="0"/>
              </a:spcBef>
              <a:buNone/>
              <a:defRPr sz="1500" b="1" cap="all" baseline="0"/>
            </a:lvl1pPr>
            <a:lvl2pPr marL="342900" indent="0">
              <a:buNone/>
              <a:defRPr/>
            </a:lvl2pPr>
            <a:lvl3pPr marL="685800" indent="0">
              <a:buNone/>
              <a:defRPr/>
            </a:lvl3pPr>
            <a:lvl4pPr marL="1028700" indent="0">
              <a:buNone/>
              <a:defRPr/>
            </a:lvl4pPr>
            <a:lvl5pPr marL="13716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8387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441704" y="3749884"/>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4797555" y="3749884"/>
            <a:ext cx="2596896"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8147084" y="3749884"/>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441704" y="42237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4797555" y="42237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8147084" y="42237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1441704" y="1686031"/>
            <a:ext cx="2596896" cy="1947672"/>
          </a:xfrm>
          <a:prstGeom prst="ellipse">
            <a:avLst/>
          </a:prstGeom>
          <a:solidFill>
            <a:schemeClr val="accent1"/>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4794395" y="1686031"/>
            <a:ext cx="2596896" cy="1947672"/>
          </a:xfrm>
          <a:prstGeom prst="ellipse">
            <a:avLst/>
          </a:prstGeom>
          <a:solidFill>
            <a:schemeClr val="accent2"/>
          </a:solidFill>
        </p:spPr>
        <p:txBody>
          <a:bodyPr vert="horz" lIns="91440" tIns="45720" rIns="91440" bIns="45720" rtlCol="0" anchor="ctr">
            <a:normAutofit/>
          </a:bodyPr>
          <a:lstStyle>
            <a:lvl1pPr marL="0" indent="0" algn="ctr">
              <a:buNone/>
              <a:defRPr lang="en-US" sz="75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8148663" y="1686031"/>
            <a:ext cx="2596896" cy="1947672"/>
          </a:xfrm>
          <a:prstGeom prst="ellipse">
            <a:avLst/>
          </a:prstGeom>
          <a:solidFill>
            <a:schemeClr val="accent3"/>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76381700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content and 6 icons righ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774184" y="2295147"/>
            <a:ext cx="6939283" cy="1242913"/>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774185"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4" name="Text Placeholder 10"/>
          <p:cNvSpPr>
            <a:spLocks noGrp="1"/>
          </p:cNvSpPr>
          <p:nvPr>
            <p:ph type="body" sz="quarter" idx="17" hasCustomPrompt="1"/>
          </p:nvPr>
        </p:nvSpPr>
        <p:spPr>
          <a:xfrm>
            <a:off x="6010149"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7" name="Text Placeholder 10"/>
          <p:cNvSpPr>
            <a:spLocks noGrp="1"/>
          </p:cNvSpPr>
          <p:nvPr>
            <p:ph type="body" sz="quarter" idx="18" hasCustomPrompt="1"/>
          </p:nvPr>
        </p:nvSpPr>
        <p:spPr>
          <a:xfrm>
            <a:off x="7246113"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8" name="Text Placeholder 10"/>
          <p:cNvSpPr>
            <a:spLocks noGrp="1"/>
          </p:cNvSpPr>
          <p:nvPr>
            <p:ph type="body" sz="quarter" idx="19" hasCustomPrompt="1"/>
          </p:nvPr>
        </p:nvSpPr>
        <p:spPr>
          <a:xfrm>
            <a:off x="8482077"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9" name="Text Placeholder 10"/>
          <p:cNvSpPr>
            <a:spLocks noGrp="1"/>
          </p:cNvSpPr>
          <p:nvPr>
            <p:ph type="body" sz="quarter" idx="20" hasCustomPrompt="1"/>
          </p:nvPr>
        </p:nvSpPr>
        <p:spPr>
          <a:xfrm>
            <a:off x="9718041"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0" name="Text Placeholder 10"/>
          <p:cNvSpPr>
            <a:spLocks noGrp="1"/>
          </p:cNvSpPr>
          <p:nvPr>
            <p:ph type="body" sz="quarter" idx="21" hasCustomPrompt="1"/>
          </p:nvPr>
        </p:nvSpPr>
        <p:spPr>
          <a:xfrm>
            <a:off x="10954005"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1" name="Text Placeholder 10"/>
          <p:cNvSpPr>
            <a:spLocks noGrp="1"/>
          </p:cNvSpPr>
          <p:nvPr>
            <p:ph type="body" sz="quarter" idx="22" hasCustomPrompt="1"/>
          </p:nvPr>
        </p:nvSpPr>
        <p:spPr>
          <a:xfrm>
            <a:off x="4774185"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38" name="Text Placeholder 10"/>
          <p:cNvSpPr>
            <a:spLocks noGrp="1"/>
          </p:cNvSpPr>
          <p:nvPr>
            <p:ph type="body" sz="quarter" idx="28" hasCustomPrompt="1"/>
          </p:nvPr>
        </p:nvSpPr>
        <p:spPr>
          <a:xfrm>
            <a:off x="4774184" y="4889682"/>
            <a:ext cx="6939283" cy="1348429"/>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39" name="Text Placeholder 10"/>
          <p:cNvSpPr>
            <a:spLocks noGrp="1"/>
          </p:cNvSpPr>
          <p:nvPr>
            <p:ph type="body" sz="quarter" idx="29" hasCustomPrompt="1"/>
          </p:nvPr>
        </p:nvSpPr>
        <p:spPr>
          <a:xfrm>
            <a:off x="6010149"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0" name="Text Placeholder 10"/>
          <p:cNvSpPr>
            <a:spLocks noGrp="1"/>
          </p:cNvSpPr>
          <p:nvPr>
            <p:ph type="body" sz="quarter" idx="30" hasCustomPrompt="1"/>
          </p:nvPr>
        </p:nvSpPr>
        <p:spPr>
          <a:xfrm>
            <a:off x="7246113"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1" name="Text Placeholder 10"/>
          <p:cNvSpPr>
            <a:spLocks noGrp="1"/>
          </p:cNvSpPr>
          <p:nvPr>
            <p:ph type="body" sz="quarter" idx="31" hasCustomPrompt="1"/>
          </p:nvPr>
        </p:nvSpPr>
        <p:spPr>
          <a:xfrm>
            <a:off x="8482077"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2" name="Text Placeholder 10"/>
          <p:cNvSpPr>
            <a:spLocks noGrp="1"/>
          </p:cNvSpPr>
          <p:nvPr>
            <p:ph type="body" sz="quarter" idx="32" hasCustomPrompt="1"/>
          </p:nvPr>
        </p:nvSpPr>
        <p:spPr>
          <a:xfrm>
            <a:off x="9718041"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3" name="Text Placeholder 10"/>
          <p:cNvSpPr>
            <a:spLocks noGrp="1"/>
          </p:cNvSpPr>
          <p:nvPr>
            <p:ph type="body" sz="quarter" idx="33" hasCustomPrompt="1"/>
          </p:nvPr>
        </p:nvSpPr>
        <p:spPr>
          <a:xfrm>
            <a:off x="10954005"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4" name="Text Placeholder 10"/>
          <p:cNvSpPr>
            <a:spLocks noGrp="1"/>
          </p:cNvSpPr>
          <p:nvPr>
            <p:ph type="body" sz="quarter" idx="34" hasCustomPrompt="1"/>
          </p:nvPr>
        </p:nvSpPr>
        <p:spPr>
          <a:xfrm>
            <a:off x="4774184" y="1766691"/>
            <a:ext cx="6939283" cy="413582"/>
          </a:xfrm>
        </p:spPr>
        <p:txBody>
          <a:bodyPr>
            <a:normAutofit/>
          </a:bodyPr>
          <a:lstStyle>
            <a:lvl1pPr marL="0" indent="0">
              <a:spcBef>
                <a:spcPts val="0"/>
              </a:spcBef>
              <a:buNone/>
              <a:defRPr sz="1500" b="1" cap="all" baseline="0"/>
            </a:lvl1pPr>
            <a:lvl2pPr marL="342900" indent="0">
              <a:buNone/>
              <a:defRPr/>
            </a:lvl2pPr>
            <a:lvl3pPr marL="685800" indent="0">
              <a:buNone/>
              <a:defRPr/>
            </a:lvl3pPr>
            <a:lvl4pPr marL="1028700" indent="0">
              <a:buNone/>
              <a:defRPr/>
            </a:lvl4pPr>
            <a:lvl5pPr marL="13716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69823904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iMac">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24" name="Picture Placeholder 5"/>
          <p:cNvSpPr>
            <a:spLocks noGrp="1"/>
          </p:cNvSpPr>
          <p:nvPr>
            <p:ph type="pic" sz="quarter" idx="22"/>
          </p:nvPr>
        </p:nvSpPr>
        <p:spPr>
          <a:xfrm>
            <a:off x="591433" y="2536550"/>
            <a:ext cx="5266944" cy="2231136"/>
          </a:xfrm>
        </p:spPr>
        <p:txBody>
          <a:bodyPr/>
          <a:lstStyle/>
          <a:p>
            <a:endParaRPr lang="en-US"/>
          </a:p>
        </p:txBody>
      </p:sp>
      <p:grpSp>
        <p:nvGrpSpPr>
          <p:cNvPr id="37" name="Group 36"/>
          <p:cNvGrpSpPr/>
          <p:nvPr userDrawn="1"/>
        </p:nvGrpSpPr>
        <p:grpSpPr>
          <a:xfrm>
            <a:off x="0" y="6766560"/>
            <a:ext cx="12192000"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9" name="Group 48"/>
          <p:cNvGrpSpPr/>
          <p:nvPr userDrawn="1"/>
        </p:nvGrpSpPr>
        <p:grpSpPr>
          <a:xfrm>
            <a:off x="316532" y="2327391"/>
            <a:ext cx="5818536" cy="3809740"/>
            <a:chOff x="3742268" y="2033349"/>
            <a:chExt cx="4296282" cy="3750707"/>
          </a:xfrm>
        </p:grpSpPr>
        <p:sp>
          <p:nvSpPr>
            <p:cNvPr id="50"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1"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2"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3"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4"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5"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6"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7"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8"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9"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0"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1"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2"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3"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Tree>
    <p:extLst>
      <p:ext uri="{BB962C8B-B14F-4D97-AF65-F5344CB8AC3E}">
        <p14:creationId xmlns:p14="http://schemas.microsoft.com/office/powerpoint/2010/main" val="38004763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MacBook">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868959" y="2640853"/>
            <a:ext cx="4840444"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868959" y="1701835"/>
            <a:ext cx="4840444"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8"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2610" y="2472270"/>
            <a:ext cx="6666349" cy="287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Picture Placeholder 4"/>
          <p:cNvSpPr>
            <a:spLocks noGrp="1"/>
          </p:cNvSpPr>
          <p:nvPr>
            <p:ph type="pic" sz="quarter" idx="23"/>
          </p:nvPr>
        </p:nvSpPr>
        <p:spPr>
          <a:xfrm>
            <a:off x="1025324" y="2657787"/>
            <a:ext cx="5020921" cy="2346983"/>
          </a:xfrm>
        </p:spPr>
      </p:sp>
    </p:spTree>
    <p:extLst>
      <p:ext uri="{BB962C8B-B14F-4D97-AF65-F5344CB8AC3E}">
        <p14:creationId xmlns:p14="http://schemas.microsoft.com/office/powerpoint/2010/main" val="1804266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apple watch">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63" name="Group 62"/>
          <p:cNvGrpSpPr/>
          <p:nvPr userDrawn="1"/>
        </p:nvGrpSpPr>
        <p:grpSpPr>
          <a:xfrm>
            <a:off x="0" y="6766560"/>
            <a:ext cx="12192000" cy="91440"/>
            <a:chOff x="0" y="4480421"/>
            <a:chExt cx="12192000" cy="91440"/>
          </a:xfrm>
        </p:grpSpPr>
        <p:sp>
          <p:nvSpPr>
            <p:cNvPr id="64" name="Rectangle 6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Rectangle 6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Rectangle 6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ectangle 6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 name="Group 2"/>
          <p:cNvGrpSpPr/>
          <p:nvPr userDrawn="1"/>
        </p:nvGrpSpPr>
        <p:grpSpPr>
          <a:xfrm>
            <a:off x="1550568" y="1313407"/>
            <a:ext cx="3603713" cy="5077084"/>
            <a:chOff x="1997569" y="1313407"/>
            <a:chExt cx="2702785" cy="5077084"/>
          </a:xfrm>
        </p:grpSpPr>
        <p:sp>
          <p:nvSpPr>
            <p:cNvPr id="21" name="Freeform 9"/>
            <p:cNvSpPr>
              <a:spLocks/>
            </p:cNvSpPr>
            <p:nvPr userDrawn="1"/>
          </p:nvSpPr>
          <p:spPr bwMode="auto">
            <a:xfrm>
              <a:off x="4523145" y="2996164"/>
              <a:ext cx="177209" cy="410605"/>
            </a:xfrm>
            <a:custGeom>
              <a:avLst/>
              <a:gdLst>
                <a:gd name="T0" fmla="*/ 62 w 123"/>
                <a:gd name="T1" fmla="*/ 0 h 285"/>
                <a:gd name="T2" fmla="*/ 81 w 123"/>
                <a:gd name="T3" fmla="*/ 4 h 285"/>
                <a:gd name="T4" fmla="*/ 98 w 123"/>
                <a:gd name="T5" fmla="*/ 11 h 285"/>
                <a:gd name="T6" fmla="*/ 111 w 123"/>
                <a:gd name="T7" fmla="*/ 25 h 285"/>
                <a:gd name="T8" fmla="*/ 121 w 123"/>
                <a:gd name="T9" fmla="*/ 42 h 285"/>
                <a:gd name="T10" fmla="*/ 123 w 123"/>
                <a:gd name="T11" fmla="*/ 61 h 285"/>
                <a:gd name="T12" fmla="*/ 123 w 123"/>
                <a:gd name="T13" fmla="*/ 224 h 285"/>
                <a:gd name="T14" fmla="*/ 121 w 123"/>
                <a:gd name="T15" fmla="*/ 243 h 285"/>
                <a:gd name="T16" fmla="*/ 111 w 123"/>
                <a:gd name="T17" fmla="*/ 260 h 285"/>
                <a:gd name="T18" fmla="*/ 98 w 123"/>
                <a:gd name="T19" fmla="*/ 273 h 285"/>
                <a:gd name="T20" fmla="*/ 81 w 123"/>
                <a:gd name="T21" fmla="*/ 282 h 285"/>
                <a:gd name="T22" fmla="*/ 62 w 123"/>
                <a:gd name="T23" fmla="*/ 285 h 285"/>
                <a:gd name="T24" fmla="*/ 42 w 123"/>
                <a:gd name="T25" fmla="*/ 282 h 285"/>
                <a:gd name="T26" fmla="*/ 25 w 123"/>
                <a:gd name="T27" fmla="*/ 273 h 285"/>
                <a:gd name="T28" fmla="*/ 12 w 123"/>
                <a:gd name="T29" fmla="*/ 260 h 285"/>
                <a:gd name="T30" fmla="*/ 3 w 123"/>
                <a:gd name="T31" fmla="*/ 243 h 285"/>
                <a:gd name="T32" fmla="*/ 0 w 123"/>
                <a:gd name="T33" fmla="*/ 224 h 285"/>
                <a:gd name="T34" fmla="*/ 0 w 123"/>
                <a:gd name="T35" fmla="*/ 61 h 285"/>
                <a:gd name="T36" fmla="*/ 3 w 123"/>
                <a:gd name="T37" fmla="*/ 42 h 285"/>
                <a:gd name="T38" fmla="*/ 12 w 123"/>
                <a:gd name="T39" fmla="*/ 25 h 285"/>
                <a:gd name="T40" fmla="*/ 25 w 123"/>
                <a:gd name="T41" fmla="*/ 11 h 285"/>
                <a:gd name="T42" fmla="*/ 42 w 123"/>
                <a:gd name="T43" fmla="*/ 4 h 285"/>
                <a:gd name="T44" fmla="*/ 62 w 123"/>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85">
                  <a:moveTo>
                    <a:pt x="62" y="0"/>
                  </a:moveTo>
                  <a:lnTo>
                    <a:pt x="81" y="4"/>
                  </a:lnTo>
                  <a:lnTo>
                    <a:pt x="98" y="11"/>
                  </a:lnTo>
                  <a:lnTo>
                    <a:pt x="111" y="25"/>
                  </a:lnTo>
                  <a:lnTo>
                    <a:pt x="121" y="42"/>
                  </a:lnTo>
                  <a:lnTo>
                    <a:pt x="123" y="61"/>
                  </a:lnTo>
                  <a:lnTo>
                    <a:pt x="123" y="224"/>
                  </a:lnTo>
                  <a:lnTo>
                    <a:pt x="121" y="243"/>
                  </a:lnTo>
                  <a:lnTo>
                    <a:pt x="111" y="260"/>
                  </a:lnTo>
                  <a:lnTo>
                    <a:pt x="98" y="273"/>
                  </a:lnTo>
                  <a:lnTo>
                    <a:pt x="81" y="282"/>
                  </a:lnTo>
                  <a:lnTo>
                    <a:pt x="62" y="285"/>
                  </a:lnTo>
                  <a:lnTo>
                    <a:pt x="42" y="282"/>
                  </a:lnTo>
                  <a:lnTo>
                    <a:pt x="25" y="273"/>
                  </a:lnTo>
                  <a:lnTo>
                    <a:pt x="12" y="260"/>
                  </a:lnTo>
                  <a:lnTo>
                    <a:pt x="3" y="243"/>
                  </a:lnTo>
                  <a:lnTo>
                    <a:pt x="0" y="224"/>
                  </a:lnTo>
                  <a:lnTo>
                    <a:pt x="0" y="61"/>
                  </a:lnTo>
                  <a:lnTo>
                    <a:pt x="3" y="42"/>
                  </a:lnTo>
                  <a:lnTo>
                    <a:pt x="12" y="25"/>
                  </a:lnTo>
                  <a:lnTo>
                    <a:pt x="25" y="11"/>
                  </a:lnTo>
                  <a:lnTo>
                    <a:pt x="42" y="4"/>
                  </a:lnTo>
                  <a:lnTo>
                    <a:pt x="6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2" name="Freeform 10"/>
            <p:cNvSpPr>
              <a:spLocks/>
            </p:cNvSpPr>
            <p:nvPr userDrawn="1"/>
          </p:nvSpPr>
          <p:spPr bwMode="auto">
            <a:xfrm>
              <a:off x="4569248" y="4203183"/>
              <a:ext cx="122461" cy="609423"/>
            </a:xfrm>
            <a:custGeom>
              <a:avLst/>
              <a:gdLst>
                <a:gd name="T0" fmla="*/ 42 w 85"/>
                <a:gd name="T1" fmla="*/ 0 h 423"/>
                <a:gd name="T2" fmla="*/ 59 w 85"/>
                <a:gd name="T3" fmla="*/ 4 h 423"/>
                <a:gd name="T4" fmla="*/ 72 w 85"/>
                <a:gd name="T5" fmla="*/ 13 h 423"/>
                <a:gd name="T6" fmla="*/ 81 w 85"/>
                <a:gd name="T7" fmla="*/ 27 h 423"/>
                <a:gd name="T8" fmla="*/ 85 w 85"/>
                <a:gd name="T9" fmla="*/ 44 h 423"/>
                <a:gd name="T10" fmla="*/ 85 w 85"/>
                <a:gd name="T11" fmla="*/ 380 h 423"/>
                <a:gd name="T12" fmla="*/ 81 w 85"/>
                <a:gd name="T13" fmla="*/ 397 h 423"/>
                <a:gd name="T14" fmla="*/ 72 w 85"/>
                <a:gd name="T15" fmla="*/ 410 h 423"/>
                <a:gd name="T16" fmla="*/ 59 w 85"/>
                <a:gd name="T17" fmla="*/ 419 h 423"/>
                <a:gd name="T18" fmla="*/ 42 w 85"/>
                <a:gd name="T19" fmla="*/ 423 h 423"/>
                <a:gd name="T20" fmla="*/ 26 w 85"/>
                <a:gd name="T21" fmla="*/ 419 h 423"/>
                <a:gd name="T22" fmla="*/ 11 w 85"/>
                <a:gd name="T23" fmla="*/ 410 h 423"/>
                <a:gd name="T24" fmla="*/ 2 w 85"/>
                <a:gd name="T25" fmla="*/ 397 h 423"/>
                <a:gd name="T26" fmla="*/ 0 w 85"/>
                <a:gd name="T27" fmla="*/ 380 h 423"/>
                <a:gd name="T28" fmla="*/ 0 w 85"/>
                <a:gd name="T29" fmla="*/ 44 h 423"/>
                <a:gd name="T30" fmla="*/ 2 w 85"/>
                <a:gd name="T31" fmla="*/ 27 h 423"/>
                <a:gd name="T32" fmla="*/ 11 w 85"/>
                <a:gd name="T33" fmla="*/ 13 h 423"/>
                <a:gd name="T34" fmla="*/ 26 w 85"/>
                <a:gd name="T35" fmla="*/ 4 h 423"/>
                <a:gd name="T36" fmla="*/ 42 w 8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23">
                  <a:moveTo>
                    <a:pt x="42" y="0"/>
                  </a:moveTo>
                  <a:lnTo>
                    <a:pt x="59" y="4"/>
                  </a:lnTo>
                  <a:lnTo>
                    <a:pt x="72" y="13"/>
                  </a:lnTo>
                  <a:lnTo>
                    <a:pt x="81" y="27"/>
                  </a:lnTo>
                  <a:lnTo>
                    <a:pt x="85" y="44"/>
                  </a:lnTo>
                  <a:lnTo>
                    <a:pt x="85" y="380"/>
                  </a:lnTo>
                  <a:lnTo>
                    <a:pt x="81" y="397"/>
                  </a:lnTo>
                  <a:lnTo>
                    <a:pt x="72" y="410"/>
                  </a:lnTo>
                  <a:lnTo>
                    <a:pt x="59" y="419"/>
                  </a:lnTo>
                  <a:lnTo>
                    <a:pt x="42" y="423"/>
                  </a:lnTo>
                  <a:lnTo>
                    <a:pt x="26" y="419"/>
                  </a:lnTo>
                  <a:lnTo>
                    <a:pt x="11" y="410"/>
                  </a:lnTo>
                  <a:lnTo>
                    <a:pt x="2" y="397"/>
                  </a:lnTo>
                  <a:lnTo>
                    <a:pt x="0" y="380"/>
                  </a:lnTo>
                  <a:lnTo>
                    <a:pt x="0" y="44"/>
                  </a:lnTo>
                  <a:lnTo>
                    <a:pt x="2" y="27"/>
                  </a:lnTo>
                  <a:lnTo>
                    <a:pt x="11" y="13"/>
                  </a:lnTo>
                  <a:lnTo>
                    <a:pt x="26" y="4"/>
                  </a:lnTo>
                  <a:lnTo>
                    <a:pt x="4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3" name="Freeform 11"/>
            <p:cNvSpPr>
              <a:spLocks/>
            </p:cNvSpPr>
            <p:nvPr userDrawn="1"/>
          </p:nvSpPr>
          <p:spPr bwMode="auto">
            <a:xfrm>
              <a:off x="1997569" y="1313407"/>
              <a:ext cx="2645155" cy="5077084"/>
            </a:xfrm>
            <a:custGeom>
              <a:avLst/>
              <a:gdLst>
                <a:gd name="T0" fmla="*/ 1141 w 1836"/>
                <a:gd name="T1" fmla="*/ 5 h 3524"/>
                <a:gd name="T2" fmla="*/ 1354 w 1836"/>
                <a:gd name="T3" fmla="*/ 24 h 3524"/>
                <a:gd name="T4" fmla="*/ 1436 w 1836"/>
                <a:gd name="T5" fmla="*/ 59 h 3524"/>
                <a:gd name="T6" fmla="*/ 1480 w 1836"/>
                <a:gd name="T7" fmla="*/ 132 h 3524"/>
                <a:gd name="T8" fmla="*/ 1489 w 1836"/>
                <a:gd name="T9" fmla="*/ 221 h 3524"/>
                <a:gd name="T10" fmla="*/ 1504 w 1836"/>
                <a:gd name="T11" fmla="*/ 384 h 3524"/>
                <a:gd name="T12" fmla="*/ 1545 w 1836"/>
                <a:gd name="T13" fmla="*/ 528 h 3524"/>
                <a:gd name="T14" fmla="*/ 1618 w 1836"/>
                <a:gd name="T15" fmla="*/ 653 h 3524"/>
                <a:gd name="T16" fmla="*/ 1697 w 1836"/>
                <a:gd name="T17" fmla="*/ 725 h 3524"/>
                <a:gd name="T18" fmla="*/ 1760 w 1836"/>
                <a:gd name="T19" fmla="*/ 776 h 3524"/>
                <a:gd name="T20" fmla="*/ 1821 w 1836"/>
                <a:gd name="T21" fmla="*/ 871 h 3524"/>
                <a:gd name="T22" fmla="*/ 1836 w 1836"/>
                <a:gd name="T23" fmla="*/ 2546 h 3524"/>
                <a:gd name="T24" fmla="*/ 1821 w 1836"/>
                <a:gd name="T25" fmla="*/ 2630 h 3524"/>
                <a:gd name="T26" fmla="*/ 1761 w 1836"/>
                <a:gd name="T27" fmla="*/ 2739 h 3524"/>
                <a:gd name="T28" fmla="*/ 1665 w 1836"/>
                <a:gd name="T29" fmla="*/ 2821 h 3524"/>
                <a:gd name="T30" fmla="*/ 1592 w 1836"/>
                <a:gd name="T31" fmla="*/ 2896 h 3524"/>
                <a:gd name="T32" fmla="*/ 1529 w 1836"/>
                <a:gd name="T33" fmla="*/ 3033 h 3524"/>
                <a:gd name="T34" fmla="*/ 1507 w 1836"/>
                <a:gd name="T35" fmla="*/ 3168 h 3524"/>
                <a:gd name="T36" fmla="*/ 1497 w 1836"/>
                <a:gd name="T37" fmla="*/ 3294 h 3524"/>
                <a:gd name="T38" fmla="*/ 1473 w 1836"/>
                <a:gd name="T39" fmla="*/ 3392 h 3524"/>
                <a:gd name="T40" fmla="*/ 1429 w 1836"/>
                <a:gd name="T41" fmla="*/ 3455 h 3524"/>
                <a:gd name="T42" fmla="*/ 1346 w 1836"/>
                <a:gd name="T43" fmla="*/ 3494 h 3524"/>
                <a:gd name="T44" fmla="*/ 1247 w 1836"/>
                <a:gd name="T45" fmla="*/ 3508 h 3524"/>
                <a:gd name="T46" fmla="*/ 918 w 1836"/>
                <a:gd name="T47" fmla="*/ 3524 h 3524"/>
                <a:gd name="T48" fmla="*/ 589 w 1836"/>
                <a:gd name="T49" fmla="*/ 3508 h 3524"/>
                <a:gd name="T50" fmla="*/ 490 w 1836"/>
                <a:gd name="T51" fmla="*/ 3494 h 3524"/>
                <a:gd name="T52" fmla="*/ 407 w 1836"/>
                <a:gd name="T53" fmla="*/ 3455 h 3524"/>
                <a:gd name="T54" fmla="*/ 363 w 1836"/>
                <a:gd name="T55" fmla="*/ 3392 h 3524"/>
                <a:gd name="T56" fmla="*/ 339 w 1836"/>
                <a:gd name="T57" fmla="*/ 3294 h 3524"/>
                <a:gd name="T58" fmla="*/ 329 w 1836"/>
                <a:gd name="T59" fmla="*/ 3168 h 3524"/>
                <a:gd name="T60" fmla="*/ 307 w 1836"/>
                <a:gd name="T61" fmla="*/ 3033 h 3524"/>
                <a:gd name="T62" fmla="*/ 244 w 1836"/>
                <a:gd name="T63" fmla="*/ 2896 h 3524"/>
                <a:gd name="T64" fmla="*/ 171 w 1836"/>
                <a:gd name="T65" fmla="*/ 2821 h 3524"/>
                <a:gd name="T66" fmla="*/ 87 w 1836"/>
                <a:gd name="T67" fmla="*/ 2744 h 3524"/>
                <a:gd name="T68" fmla="*/ 34 w 1836"/>
                <a:gd name="T69" fmla="*/ 2676 h 3524"/>
                <a:gd name="T70" fmla="*/ 6 w 1836"/>
                <a:gd name="T71" fmla="*/ 2589 h 3524"/>
                <a:gd name="T72" fmla="*/ 0 w 1836"/>
                <a:gd name="T73" fmla="*/ 943 h 3524"/>
                <a:gd name="T74" fmla="*/ 30 w 1836"/>
                <a:gd name="T75" fmla="*/ 836 h 3524"/>
                <a:gd name="T76" fmla="*/ 104 w 1836"/>
                <a:gd name="T77" fmla="*/ 750 h 3524"/>
                <a:gd name="T78" fmla="*/ 144 w 1836"/>
                <a:gd name="T79" fmla="*/ 721 h 3524"/>
                <a:gd name="T80" fmla="*/ 240 w 1836"/>
                <a:gd name="T81" fmla="*/ 623 h 3524"/>
                <a:gd name="T82" fmla="*/ 305 w 1836"/>
                <a:gd name="T83" fmla="*/ 487 h 3524"/>
                <a:gd name="T84" fmla="*/ 338 w 1836"/>
                <a:gd name="T85" fmla="*/ 335 h 3524"/>
                <a:gd name="T86" fmla="*/ 347 w 1836"/>
                <a:gd name="T87" fmla="*/ 204 h 3524"/>
                <a:gd name="T88" fmla="*/ 367 w 1836"/>
                <a:gd name="T89" fmla="*/ 103 h 3524"/>
                <a:gd name="T90" fmla="*/ 423 w 1836"/>
                <a:gd name="T91" fmla="*/ 43 h 3524"/>
                <a:gd name="T92" fmla="*/ 517 w 1836"/>
                <a:gd name="T93" fmla="*/ 18 h 3524"/>
                <a:gd name="T94" fmla="*/ 843 w 1836"/>
                <a:gd name="T95"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6" h="3524">
                  <a:moveTo>
                    <a:pt x="843" y="0"/>
                  </a:moveTo>
                  <a:lnTo>
                    <a:pt x="993" y="0"/>
                  </a:lnTo>
                  <a:lnTo>
                    <a:pt x="1141" y="5"/>
                  </a:lnTo>
                  <a:lnTo>
                    <a:pt x="1287" y="16"/>
                  </a:lnTo>
                  <a:lnTo>
                    <a:pt x="1319" y="18"/>
                  </a:lnTo>
                  <a:lnTo>
                    <a:pt x="1354" y="24"/>
                  </a:lnTo>
                  <a:lnTo>
                    <a:pt x="1385" y="31"/>
                  </a:lnTo>
                  <a:lnTo>
                    <a:pt x="1413" y="43"/>
                  </a:lnTo>
                  <a:lnTo>
                    <a:pt x="1436" y="59"/>
                  </a:lnTo>
                  <a:lnTo>
                    <a:pt x="1455" y="80"/>
                  </a:lnTo>
                  <a:lnTo>
                    <a:pt x="1469" y="103"/>
                  </a:lnTo>
                  <a:lnTo>
                    <a:pt x="1480" y="132"/>
                  </a:lnTo>
                  <a:lnTo>
                    <a:pt x="1486" y="166"/>
                  </a:lnTo>
                  <a:lnTo>
                    <a:pt x="1489" y="204"/>
                  </a:lnTo>
                  <a:lnTo>
                    <a:pt x="1489" y="221"/>
                  </a:lnTo>
                  <a:lnTo>
                    <a:pt x="1493" y="284"/>
                  </a:lnTo>
                  <a:lnTo>
                    <a:pt x="1498" y="334"/>
                  </a:lnTo>
                  <a:lnTo>
                    <a:pt x="1504" y="384"/>
                  </a:lnTo>
                  <a:lnTo>
                    <a:pt x="1515" y="432"/>
                  </a:lnTo>
                  <a:lnTo>
                    <a:pt x="1528" y="480"/>
                  </a:lnTo>
                  <a:lnTo>
                    <a:pt x="1545" y="528"/>
                  </a:lnTo>
                  <a:lnTo>
                    <a:pt x="1565" y="572"/>
                  </a:lnTo>
                  <a:lnTo>
                    <a:pt x="1590" y="614"/>
                  </a:lnTo>
                  <a:lnTo>
                    <a:pt x="1618" y="653"/>
                  </a:lnTo>
                  <a:lnTo>
                    <a:pt x="1652" y="689"/>
                  </a:lnTo>
                  <a:lnTo>
                    <a:pt x="1692" y="721"/>
                  </a:lnTo>
                  <a:lnTo>
                    <a:pt x="1697" y="725"/>
                  </a:lnTo>
                  <a:lnTo>
                    <a:pt x="1703" y="729"/>
                  </a:lnTo>
                  <a:lnTo>
                    <a:pt x="1732" y="750"/>
                  </a:lnTo>
                  <a:lnTo>
                    <a:pt x="1760" y="776"/>
                  </a:lnTo>
                  <a:lnTo>
                    <a:pt x="1785" y="805"/>
                  </a:lnTo>
                  <a:lnTo>
                    <a:pt x="1806" y="836"/>
                  </a:lnTo>
                  <a:lnTo>
                    <a:pt x="1821" y="871"/>
                  </a:lnTo>
                  <a:lnTo>
                    <a:pt x="1832" y="906"/>
                  </a:lnTo>
                  <a:lnTo>
                    <a:pt x="1836" y="943"/>
                  </a:lnTo>
                  <a:lnTo>
                    <a:pt x="1836" y="2546"/>
                  </a:lnTo>
                  <a:lnTo>
                    <a:pt x="1834" y="2568"/>
                  </a:lnTo>
                  <a:lnTo>
                    <a:pt x="1830" y="2589"/>
                  </a:lnTo>
                  <a:lnTo>
                    <a:pt x="1821" y="2630"/>
                  </a:lnTo>
                  <a:lnTo>
                    <a:pt x="1806" y="2669"/>
                  </a:lnTo>
                  <a:lnTo>
                    <a:pt x="1786" y="2705"/>
                  </a:lnTo>
                  <a:lnTo>
                    <a:pt x="1761" y="2739"/>
                  </a:lnTo>
                  <a:lnTo>
                    <a:pt x="1731" y="2769"/>
                  </a:lnTo>
                  <a:lnTo>
                    <a:pt x="1700" y="2796"/>
                  </a:lnTo>
                  <a:lnTo>
                    <a:pt x="1665" y="2821"/>
                  </a:lnTo>
                  <a:lnTo>
                    <a:pt x="1646" y="2835"/>
                  </a:lnTo>
                  <a:lnTo>
                    <a:pt x="1628" y="2850"/>
                  </a:lnTo>
                  <a:lnTo>
                    <a:pt x="1592" y="2896"/>
                  </a:lnTo>
                  <a:lnTo>
                    <a:pt x="1566" y="2941"/>
                  </a:lnTo>
                  <a:lnTo>
                    <a:pt x="1545" y="2987"/>
                  </a:lnTo>
                  <a:lnTo>
                    <a:pt x="1529" y="3033"/>
                  </a:lnTo>
                  <a:lnTo>
                    <a:pt x="1519" y="3079"/>
                  </a:lnTo>
                  <a:lnTo>
                    <a:pt x="1511" y="3125"/>
                  </a:lnTo>
                  <a:lnTo>
                    <a:pt x="1507" y="3168"/>
                  </a:lnTo>
                  <a:lnTo>
                    <a:pt x="1503" y="3211"/>
                  </a:lnTo>
                  <a:lnTo>
                    <a:pt x="1501" y="3253"/>
                  </a:lnTo>
                  <a:lnTo>
                    <a:pt x="1497" y="3294"/>
                  </a:lnTo>
                  <a:lnTo>
                    <a:pt x="1491" y="3332"/>
                  </a:lnTo>
                  <a:lnTo>
                    <a:pt x="1482" y="3367"/>
                  </a:lnTo>
                  <a:lnTo>
                    <a:pt x="1473" y="3392"/>
                  </a:lnTo>
                  <a:lnTo>
                    <a:pt x="1463" y="3415"/>
                  </a:lnTo>
                  <a:lnTo>
                    <a:pt x="1447" y="3436"/>
                  </a:lnTo>
                  <a:lnTo>
                    <a:pt x="1429" y="3455"/>
                  </a:lnTo>
                  <a:lnTo>
                    <a:pt x="1406" y="3470"/>
                  </a:lnTo>
                  <a:lnTo>
                    <a:pt x="1379" y="3483"/>
                  </a:lnTo>
                  <a:lnTo>
                    <a:pt x="1346" y="3494"/>
                  </a:lnTo>
                  <a:lnTo>
                    <a:pt x="1307" y="3500"/>
                  </a:lnTo>
                  <a:lnTo>
                    <a:pt x="1285" y="3503"/>
                  </a:lnTo>
                  <a:lnTo>
                    <a:pt x="1247" y="3508"/>
                  </a:lnTo>
                  <a:lnTo>
                    <a:pt x="1139" y="3517"/>
                  </a:lnTo>
                  <a:lnTo>
                    <a:pt x="1029" y="3523"/>
                  </a:lnTo>
                  <a:lnTo>
                    <a:pt x="918" y="3524"/>
                  </a:lnTo>
                  <a:lnTo>
                    <a:pt x="807" y="3523"/>
                  </a:lnTo>
                  <a:lnTo>
                    <a:pt x="697" y="3517"/>
                  </a:lnTo>
                  <a:lnTo>
                    <a:pt x="589" y="3508"/>
                  </a:lnTo>
                  <a:lnTo>
                    <a:pt x="551" y="3503"/>
                  </a:lnTo>
                  <a:lnTo>
                    <a:pt x="529" y="3500"/>
                  </a:lnTo>
                  <a:lnTo>
                    <a:pt x="490" y="3494"/>
                  </a:lnTo>
                  <a:lnTo>
                    <a:pt x="457" y="3483"/>
                  </a:lnTo>
                  <a:lnTo>
                    <a:pt x="430" y="3470"/>
                  </a:lnTo>
                  <a:lnTo>
                    <a:pt x="407" y="3455"/>
                  </a:lnTo>
                  <a:lnTo>
                    <a:pt x="389" y="3436"/>
                  </a:lnTo>
                  <a:lnTo>
                    <a:pt x="373" y="3415"/>
                  </a:lnTo>
                  <a:lnTo>
                    <a:pt x="363" y="3392"/>
                  </a:lnTo>
                  <a:lnTo>
                    <a:pt x="354" y="3367"/>
                  </a:lnTo>
                  <a:lnTo>
                    <a:pt x="345" y="3332"/>
                  </a:lnTo>
                  <a:lnTo>
                    <a:pt x="339" y="3294"/>
                  </a:lnTo>
                  <a:lnTo>
                    <a:pt x="335" y="3253"/>
                  </a:lnTo>
                  <a:lnTo>
                    <a:pt x="333" y="3211"/>
                  </a:lnTo>
                  <a:lnTo>
                    <a:pt x="329" y="3168"/>
                  </a:lnTo>
                  <a:lnTo>
                    <a:pt x="325" y="3125"/>
                  </a:lnTo>
                  <a:lnTo>
                    <a:pt x="317" y="3079"/>
                  </a:lnTo>
                  <a:lnTo>
                    <a:pt x="307" y="3033"/>
                  </a:lnTo>
                  <a:lnTo>
                    <a:pt x="291" y="2987"/>
                  </a:lnTo>
                  <a:lnTo>
                    <a:pt x="270" y="2941"/>
                  </a:lnTo>
                  <a:lnTo>
                    <a:pt x="244" y="2896"/>
                  </a:lnTo>
                  <a:lnTo>
                    <a:pt x="208" y="2850"/>
                  </a:lnTo>
                  <a:lnTo>
                    <a:pt x="190" y="2835"/>
                  </a:lnTo>
                  <a:lnTo>
                    <a:pt x="171" y="2821"/>
                  </a:lnTo>
                  <a:lnTo>
                    <a:pt x="142" y="2800"/>
                  </a:lnTo>
                  <a:lnTo>
                    <a:pt x="113" y="2774"/>
                  </a:lnTo>
                  <a:lnTo>
                    <a:pt x="87" y="2744"/>
                  </a:lnTo>
                  <a:lnTo>
                    <a:pt x="66" y="2724"/>
                  </a:lnTo>
                  <a:lnTo>
                    <a:pt x="47" y="2701"/>
                  </a:lnTo>
                  <a:lnTo>
                    <a:pt x="34" y="2676"/>
                  </a:lnTo>
                  <a:lnTo>
                    <a:pt x="23" y="2648"/>
                  </a:lnTo>
                  <a:lnTo>
                    <a:pt x="13" y="2619"/>
                  </a:lnTo>
                  <a:lnTo>
                    <a:pt x="6" y="2589"/>
                  </a:lnTo>
                  <a:lnTo>
                    <a:pt x="2" y="2568"/>
                  </a:lnTo>
                  <a:lnTo>
                    <a:pt x="0" y="2546"/>
                  </a:lnTo>
                  <a:lnTo>
                    <a:pt x="0" y="943"/>
                  </a:lnTo>
                  <a:lnTo>
                    <a:pt x="4" y="906"/>
                  </a:lnTo>
                  <a:lnTo>
                    <a:pt x="15" y="871"/>
                  </a:lnTo>
                  <a:lnTo>
                    <a:pt x="30" y="836"/>
                  </a:lnTo>
                  <a:lnTo>
                    <a:pt x="51" y="805"/>
                  </a:lnTo>
                  <a:lnTo>
                    <a:pt x="76" y="776"/>
                  </a:lnTo>
                  <a:lnTo>
                    <a:pt x="104" y="750"/>
                  </a:lnTo>
                  <a:lnTo>
                    <a:pt x="133" y="729"/>
                  </a:lnTo>
                  <a:lnTo>
                    <a:pt x="139" y="725"/>
                  </a:lnTo>
                  <a:lnTo>
                    <a:pt x="144" y="721"/>
                  </a:lnTo>
                  <a:lnTo>
                    <a:pt x="180" y="692"/>
                  </a:lnTo>
                  <a:lnTo>
                    <a:pt x="210" y="662"/>
                  </a:lnTo>
                  <a:lnTo>
                    <a:pt x="240" y="623"/>
                  </a:lnTo>
                  <a:lnTo>
                    <a:pt x="266" y="581"/>
                  </a:lnTo>
                  <a:lnTo>
                    <a:pt x="288" y="535"/>
                  </a:lnTo>
                  <a:lnTo>
                    <a:pt x="305" y="487"/>
                  </a:lnTo>
                  <a:lnTo>
                    <a:pt x="320" y="437"/>
                  </a:lnTo>
                  <a:lnTo>
                    <a:pt x="330" y="386"/>
                  </a:lnTo>
                  <a:lnTo>
                    <a:pt x="338" y="335"/>
                  </a:lnTo>
                  <a:lnTo>
                    <a:pt x="343" y="284"/>
                  </a:lnTo>
                  <a:lnTo>
                    <a:pt x="347" y="221"/>
                  </a:lnTo>
                  <a:lnTo>
                    <a:pt x="347" y="204"/>
                  </a:lnTo>
                  <a:lnTo>
                    <a:pt x="350" y="166"/>
                  </a:lnTo>
                  <a:lnTo>
                    <a:pt x="356" y="132"/>
                  </a:lnTo>
                  <a:lnTo>
                    <a:pt x="367" y="103"/>
                  </a:lnTo>
                  <a:lnTo>
                    <a:pt x="381" y="80"/>
                  </a:lnTo>
                  <a:lnTo>
                    <a:pt x="400" y="59"/>
                  </a:lnTo>
                  <a:lnTo>
                    <a:pt x="423" y="43"/>
                  </a:lnTo>
                  <a:lnTo>
                    <a:pt x="451" y="31"/>
                  </a:lnTo>
                  <a:lnTo>
                    <a:pt x="482" y="24"/>
                  </a:lnTo>
                  <a:lnTo>
                    <a:pt x="517" y="18"/>
                  </a:lnTo>
                  <a:lnTo>
                    <a:pt x="549" y="16"/>
                  </a:lnTo>
                  <a:lnTo>
                    <a:pt x="695" y="5"/>
                  </a:lnTo>
                  <a:lnTo>
                    <a:pt x="843" y="0"/>
                  </a:lnTo>
                  <a:close/>
                </a:path>
              </a:pathLst>
            </a:custGeom>
            <a:pattFill prst="wdUpDiag">
              <a:fgClr>
                <a:srgbClr val="C8DB46"/>
              </a:fgClr>
              <a:bgClr>
                <a:srgbClr val="D0E546"/>
              </a:bgClr>
            </a:patt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4" name="Freeform 12"/>
            <p:cNvSpPr>
              <a:spLocks/>
            </p:cNvSpPr>
            <p:nvPr userDrawn="1"/>
          </p:nvSpPr>
          <p:spPr bwMode="auto">
            <a:xfrm>
              <a:off x="1997569" y="2277247"/>
              <a:ext cx="2645155" cy="3149406"/>
            </a:xfrm>
            <a:custGeom>
              <a:avLst/>
              <a:gdLst>
                <a:gd name="T0" fmla="*/ 1498 w 1836"/>
                <a:gd name="T1" fmla="*/ 0 h 2186"/>
                <a:gd name="T2" fmla="*/ 1563 w 1836"/>
                <a:gd name="T3" fmla="*/ 1 h 2186"/>
                <a:gd name="T4" fmla="*/ 1614 w 1836"/>
                <a:gd name="T5" fmla="*/ 10 h 2186"/>
                <a:gd name="T6" fmla="*/ 1664 w 1836"/>
                <a:gd name="T7" fmla="*/ 34 h 2186"/>
                <a:gd name="T8" fmla="*/ 1697 w 1836"/>
                <a:gd name="T9" fmla="*/ 56 h 2186"/>
                <a:gd name="T10" fmla="*/ 1732 w 1836"/>
                <a:gd name="T11" fmla="*/ 81 h 2186"/>
                <a:gd name="T12" fmla="*/ 1785 w 1836"/>
                <a:gd name="T13" fmla="*/ 136 h 2186"/>
                <a:gd name="T14" fmla="*/ 1821 w 1836"/>
                <a:gd name="T15" fmla="*/ 202 h 2186"/>
                <a:gd name="T16" fmla="*/ 1836 w 1836"/>
                <a:gd name="T17" fmla="*/ 274 h 2186"/>
                <a:gd name="T18" fmla="*/ 1834 w 1836"/>
                <a:gd name="T19" fmla="*/ 1899 h 2186"/>
                <a:gd name="T20" fmla="*/ 1821 w 1836"/>
                <a:gd name="T21" fmla="*/ 1961 h 2186"/>
                <a:gd name="T22" fmla="*/ 1786 w 1836"/>
                <a:gd name="T23" fmla="*/ 2036 h 2186"/>
                <a:gd name="T24" fmla="*/ 1731 w 1836"/>
                <a:gd name="T25" fmla="*/ 2100 h 2186"/>
                <a:gd name="T26" fmla="*/ 1665 w 1836"/>
                <a:gd name="T27" fmla="*/ 2152 h 2186"/>
                <a:gd name="T28" fmla="*/ 1604 w 1836"/>
                <a:gd name="T29" fmla="*/ 2178 h 2186"/>
                <a:gd name="T30" fmla="*/ 1537 w 1836"/>
                <a:gd name="T31" fmla="*/ 2186 h 2186"/>
                <a:gd name="T32" fmla="*/ 338 w 1836"/>
                <a:gd name="T33" fmla="*/ 2186 h 2186"/>
                <a:gd name="T34" fmla="*/ 231 w 1836"/>
                <a:gd name="T35" fmla="*/ 2176 h 2186"/>
                <a:gd name="T36" fmla="*/ 177 w 1836"/>
                <a:gd name="T37" fmla="*/ 2157 h 2186"/>
                <a:gd name="T38" fmla="*/ 136 w 1836"/>
                <a:gd name="T39" fmla="*/ 2127 h 2186"/>
                <a:gd name="T40" fmla="*/ 75 w 1836"/>
                <a:gd name="T41" fmla="*/ 2070 h 2186"/>
                <a:gd name="T42" fmla="*/ 30 w 1836"/>
                <a:gd name="T43" fmla="*/ 2000 h 2186"/>
                <a:gd name="T44" fmla="*/ 6 w 1836"/>
                <a:gd name="T45" fmla="*/ 1920 h 2186"/>
                <a:gd name="T46" fmla="*/ 0 w 1836"/>
                <a:gd name="T47" fmla="*/ 1877 h 2186"/>
                <a:gd name="T48" fmla="*/ 4 w 1836"/>
                <a:gd name="T49" fmla="*/ 237 h 2186"/>
                <a:gd name="T50" fmla="*/ 30 w 1836"/>
                <a:gd name="T51" fmla="*/ 167 h 2186"/>
                <a:gd name="T52" fmla="*/ 76 w 1836"/>
                <a:gd name="T53" fmla="*/ 107 h 2186"/>
                <a:gd name="T54" fmla="*/ 133 w 1836"/>
                <a:gd name="T55" fmla="*/ 60 h 2186"/>
                <a:gd name="T56" fmla="*/ 144 w 1836"/>
                <a:gd name="T57" fmla="*/ 52 h 2186"/>
                <a:gd name="T58" fmla="*/ 207 w 1836"/>
                <a:gd name="T59" fmla="*/ 17 h 2186"/>
                <a:gd name="T60" fmla="*/ 271 w 1836"/>
                <a:gd name="T61" fmla="*/ 3 h 2186"/>
                <a:gd name="T62" fmla="*/ 345 w 1836"/>
                <a:gd name="T63"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2186">
                  <a:moveTo>
                    <a:pt x="345" y="0"/>
                  </a:moveTo>
                  <a:lnTo>
                    <a:pt x="1498" y="0"/>
                  </a:lnTo>
                  <a:lnTo>
                    <a:pt x="1533" y="0"/>
                  </a:lnTo>
                  <a:lnTo>
                    <a:pt x="1563" y="1"/>
                  </a:lnTo>
                  <a:lnTo>
                    <a:pt x="1590" y="5"/>
                  </a:lnTo>
                  <a:lnTo>
                    <a:pt x="1614" y="10"/>
                  </a:lnTo>
                  <a:lnTo>
                    <a:pt x="1639" y="21"/>
                  </a:lnTo>
                  <a:lnTo>
                    <a:pt x="1664" y="34"/>
                  </a:lnTo>
                  <a:lnTo>
                    <a:pt x="1692" y="52"/>
                  </a:lnTo>
                  <a:lnTo>
                    <a:pt x="1697" y="56"/>
                  </a:lnTo>
                  <a:lnTo>
                    <a:pt x="1703" y="60"/>
                  </a:lnTo>
                  <a:lnTo>
                    <a:pt x="1732" y="81"/>
                  </a:lnTo>
                  <a:lnTo>
                    <a:pt x="1760" y="107"/>
                  </a:lnTo>
                  <a:lnTo>
                    <a:pt x="1785" y="136"/>
                  </a:lnTo>
                  <a:lnTo>
                    <a:pt x="1806" y="167"/>
                  </a:lnTo>
                  <a:lnTo>
                    <a:pt x="1821" y="202"/>
                  </a:lnTo>
                  <a:lnTo>
                    <a:pt x="1832" y="237"/>
                  </a:lnTo>
                  <a:lnTo>
                    <a:pt x="1836" y="274"/>
                  </a:lnTo>
                  <a:lnTo>
                    <a:pt x="1836" y="1877"/>
                  </a:lnTo>
                  <a:lnTo>
                    <a:pt x="1834" y="1899"/>
                  </a:lnTo>
                  <a:lnTo>
                    <a:pt x="1830" y="1920"/>
                  </a:lnTo>
                  <a:lnTo>
                    <a:pt x="1821" y="1961"/>
                  </a:lnTo>
                  <a:lnTo>
                    <a:pt x="1806" y="2000"/>
                  </a:lnTo>
                  <a:lnTo>
                    <a:pt x="1786" y="2036"/>
                  </a:lnTo>
                  <a:lnTo>
                    <a:pt x="1761" y="2070"/>
                  </a:lnTo>
                  <a:lnTo>
                    <a:pt x="1731" y="2100"/>
                  </a:lnTo>
                  <a:lnTo>
                    <a:pt x="1700" y="2127"/>
                  </a:lnTo>
                  <a:lnTo>
                    <a:pt x="1665" y="2152"/>
                  </a:lnTo>
                  <a:lnTo>
                    <a:pt x="1635" y="2168"/>
                  </a:lnTo>
                  <a:lnTo>
                    <a:pt x="1604" y="2178"/>
                  </a:lnTo>
                  <a:lnTo>
                    <a:pt x="1571" y="2183"/>
                  </a:lnTo>
                  <a:lnTo>
                    <a:pt x="1537" y="2186"/>
                  </a:lnTo>
                  <a:lnTo>
                    <a:pt x="1502" y="2186"/>
                  </a:lnTo>
                  <a:lnTo>
                    <a:pt x="338" y="2186"/>
                  </a:lnTo>
                  <a:lnTo>
                    <a:pt x="282" y="2183"/>
                  </a:lnTo>
                  <a:lnTo>
                    <a:pt x="231" y="2176"/>
                  </a:lnTo>
                  <a:lnTo>
                    <a:pt x="185" y="2163"/>
                  </a:lnTo>
                  <a:lnTo>
                    <a:pt x="177" y="2157"/>
                  </a:lnTo>
                  <a:lnTo>
                    <a:pt x="171" y="2152"/>
                  </a:lnTo>
                  <a:lnTo>
                    <a:pt x="136" y="2127"/>
                  </a:lnTo>
                  <a:lnTo>
                    <a:pt x="105" y="2100"/>
                  </a:lnTo>
                  <a:lnTo>
                    <a:pt x="75" y="2070"/>
                  </a:lnTo>
                  <a:lnTo>
                    <a:pt x="50" y="2036"/>
                  </a:lnTo>
                  <a:lnTo>
                    <a:pt x="30" y="2000"/>
                  </a:lnTo>
                  <a:lnTo>
                    <a:pt x="15" y="1961"/>
                  </a:lnTo>
                  <a:lnTo>
                    <a:pt x="6" y="1920"/>
                  </a:lnTo>
                  <a:lnTo>
                    <a:pt x="2" y="1899"/>
                  </a:lnTo>
                  <a:lnTo>
                    <a:pt x="0" y="1877"/>
                  </a:lnTo>
                  <a:lnTo>
                    <a:pt x="0" y="274"/>
                  </a:lnTo>
                  <a:lnTo>
                    <a:pt x="4" y="237"/>
                  </a:lnTo>
                  <a:lnTo>
                    <a:pt x="15" y="202"/>
                  </a:lnTo>
                  <a:lnTo>
                    <a:pt x="30" y="167"/>
                  </a:lnTo>
                  <a:lnTo>
                    <a:pt x="51" y="136"/>
                  </a:lnTo>
                  <a:lnTo>
                    <a:pt x="76" y="107"/>
                  </a:lnTo>
                  <a:lnTo>
                    <a:pt x="104" y="81"/>
                  </a:lnTo>
                  <a:lnTo>
                    <a:pt x="133" y="60"/>
                  </a:lnTo>
                  <a:lnTo>
                    <a:pt x="139" y="56"/>
                  </a:lnTo>
                  <a:lnTo>
                    <a:pt x="144" y="52"/>
                  </a:lnTo>
                  <a:lnTo>
                    <a:pt x="176" y="31"/>
                  </a:lnTo>
                  <a:lnTo>
                    <a:pt x="207" y="17"/>
                  </a:lnTo>
                  <a:lnTo>
                    <a:pt x="239" y="8"/>
                  </a:lnTo>
                  <a:lnTo>
                    <a:pt x="271" y="3"/>
                  </a:lnTo>
                  <a:lnTo>
                    <a:pt x="307" y="0"/>
                  </a:lnTo>
                  <a:lnTo>
                    <a:pt x="34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5" name="Freeform 13"/>
            <p:cNvSpPr>
              <a:spLocks/>
            </p:cNvSpPr>
            <p:nvPr userDrawn="1"/>
          </p:nvSpPr>
          <p:spPr bwMode="auto">
            <a:xfrm>
              <a:off x="2068165" y="2344960"/>
              <a:ext cx="2503965" cy="3013978"/>
            </a:xfrm>
            <a:custGeom>
              <a:avLst/>
              <a:gdLst>
                <a:gd name="T0" fmla="*/ 1449 w 1738"/>
                <a:gd name="T1" fmla="*/ 0 h 2092"/>
                <a:gd name="T2" fmla="*/ 1504 w 1738"/>
                <a:gd name="T3" fmla="*/ 1 h 2092"/>
                <a:gd name="T4" fmla="*/ 1548 w 1738"/>
                <a:gd name="T5" fmla="*/ 9 h 2092"/>
                <a:gd name="T6" fmla="*/ 1592 w 1738"/>
                <a:gd name="T7" fmla="*/ 29 h 2092"/>
                <a:gd name="T8" fmla="*/ 1619 w 1738"/>
                <a:gd name="T9" fmla="*/ 47 h 2092"/>
                <a:gd name="T10" fmla="*/ 1622 w 1738"/>
                <a:gd name="T11" fmla="*/ 48 h 2092"/>
                <a:gd name="T12" fmla="*/ 1656 w 1738"/>
                <a:gd name="T13" fmla="*/ 73 h 2092"/>
                <a:gd name="T14" fmla="*/ 1704 w 1738"/>
                <a:gd name="T15" fmla="*/ 128 h 2092"/>
                <a:gd name="T16" fmla="*/ 1734 w 1738"/>
                <a:gd name="T17" fmla="*/ 192 h 2092"/>
                <a:gd name="T18" fmla="*/ 1738 w 1738"/>
                <a:gd name="T19" fmla="*/ 1830 h 2092"/>
                <a:gd name="T20" fmla="*/ 1734 w 1738"/>
                <a:gd name="T21" fmla="*/ 1864 h 2092"/>
                <a:gd name="T22" fmla="*/ 1726 w 1738"/>
                <a:gd name="T23" fmla="*/ 1902 h 2092"/>
                <a:gd name="T24" fmla="*/ 1694 w 1738"/>
                <a:gd name="T25" fmla="*/ 1966 h 2092"/>
                <a:gd name="T26" fmla="*/ 1647 w 1738"/>
                <a:gd name="T27" fmla="*/ 2020 h 2092"/>
                <a:gd name="T28" fmla="*/ 1590 w 1738"/>
                <a:gd name="T29" fmla="*/ 2064 h 2092"/>
                <a:gd name="T30" fmla="*/ 1538 w 1738"/>
                <a:gd name="T31" fmla="*/ 2085 h 2092"/>
                <a:gd name="T32" fmla="*/ 1482 w 1738"/>
                <a:gd name="T33" fmla="*/ 2091 h 2092"/>
                <a:gd name="T34" fmla="*/ 289 w 1738"/>
                <a:gd name="T35" fmla="*/ 2092 h 2092"/>
                <a:gd name="T36" fmla="*/ 201 w 1738"/>
                <a:gd name="T37" fmla="*/ 2083 h 2092"/>
                <a:gd name="T38" fmla="*/ 148 w 1738"/>
                <a:gd name="T39" fmla="*/ 2064 h 2092"/>
                <a:gd name="T40" fmla="*/ 91 w 1738"/>
                <a:gd name="T41" fmla="*/ 2020 h 2092"/>
                <a:gd name="T42" fmla="*/ 44 w 1738"/>
                <a:gd name="T43" fmla="*/ 1965 h 2092"/>
                <a:gd name="T44" fmla="*/ 12 w 1738"/>
                <a:gd name="T45" fmla="*/ 1901 h 2092"/>
                <a:gd name="T46" fmla="*/ 4 w 1738"/>
                <a:gd name="T47" fmla="*/ 1864 h 2092"/>
                <a:gd name="T48" fmla="*/ 0 w 1738"/>
                <a:gd name="T49" fmla="*/ 1830 h 2092"/>
                <a:gd name="T50" fmla="*/ 4 w 1738"/>
                <a:gd name="T51" fmla="*/ 192 h 2092"/>
                <a:gd name="T52" fmla="*/ 34 w 1738"/>
                <a:gd name="T53" fmla="*/ 128 h 2092"/>
                <a:gd name="T54" fmla="*/ 82 w 1738"/>
                <a:gd name="T55" fmla="*/ 73 h 2092"/>
                <a:gd name="T56" fmla="*/ 116 w 1738"/>
                <a:gd name="T57" fmla="*/ 48 h 2092"/>
                <a:gd name="T58" fmla="*/ 119 w 1738"/>
                <a:gd name="T59" fmla="*/ 47 h 2092"/>
                <a:gd name="T60" fmla="*/ 150 w 1738"/>
                <a:gd name="T61" fmla="*/ 26 h 2092"/>
                <a:gd name="T62" fmla="*/ 204 w 1738"/>
                <a:gd name="T63" fmla="*/ 7 h 2092"/>
                <a:gd name="T64" fmla="*/ 263 w 1738"/>
                <a:gd name="T65" fmla="*/ 1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8" h="2092">
                  <a:moveTo>
                    <a:pt x="296" y="0"/>
                  </a:moveTo>
                  <a:lnTo>
                    <a:pt x="1449" y="0"/>
                  </a:lnTo>
                  <a:lnTo>
                    <a:pt x="1479" y="1"/>
                  </a:lnTo>
                  <a:lnTo>
                    <a:pt x="1504" y="1"/>
                  </a:lnTo>
                  <a:lnTo>
                    <a:pt x="1527" y="4"/>
                  </a:lnTo>
                  <a:lnTo>
                    <a:pt x="1548" y="9"/>
                  </a:lnTo>
                  <a:lnTo>
                    <a:pt x="1569" y="17"/>
                  </a:lnTo>
                  <a:lnTo>
                    <a:pt x="1592" y="29"/>
                  </a:lnTo>
                  <a:lnTo>
                    <a:pt x="1615" y="45"/>
                  </a:lnTo>
                  <a:lnTo>
                    <a:pt x="1619" y="47"/>
                  </a:lnTo>
                  <a:lnTo>
                    <a:pt x="1620" y="48"/>
                  </a:lnTo>
                  <a:lnTo>
                    <a:pt x="1622" y="48"/>
                  </a:lnTo>
                  <a:lnTo>
                    <a:pt x="1628" y="54"/>
                  </a:lnTo>
                  <a:lnTo>
                    <a:pt x="1656" y="73"/>
                  </a:lnTo>
                  <a:lnTo>
                    <a:pt x="1682" y="98"/>
                  </a:lnTo>
                  <a:lnTo>
                    <a:pt x="1704" y="128"/>
                  </a:lnTo>
                  <a:lnTo>
                    <a:pt x="1723" y="160"/>
                  </a:lnTo>
                  <a:lnTo>
                    <a:pt x="1734" y="192"/>
                  </a:lnTo>
                  <a:lnTo>
                    <a:pt x="1738" y="227"/>
                  </a:lnTo>
                  <a:lnTo>
                    <a:pt x="1738" y="1830"/>
                  </a:lnTo>
                  <a:lnTo>
                    <a:pt x="1734" y="1863"/>
                  </a:lnTo>
                  <a:lnTo>
                    <a:pt x="1734" y="1864"/>
                  </a:lnTo>
                  <a:lnTo>
                    <a:pt x="1734" y="1867"/>
                  </a:lnTo>
                  <a:lnTo>
                    <a:pt x="1726" y="1902"/>
                  </a:lnTo>
                  <a:lnTo>
                    <a:pt x="1712" y="1935"/>
                  </a:lnTo>
                  <a:lnTo>
                    <a:pt x="1694" y="1966"/>
                  </a:lnTo>
                  <a:lnTo>
                    <a:pt x="1671" y="1994"/>
                  </a:lnTo>
                  <a:lnTo>
                    <a:pt x="1647" y="2020"/>
                  </a:lnTo>
                  <a:lnTo>
                    <a:pt x="1619" y="2044"/>
                  </a:lnTo>
                  <a:lnTo>
                    <a:pt x="1590" y="2064"/>
                  </a:lnTo>
                  <a:lnTo>
                    <a:pt x="1565" y="2078"/>
                  </a:lnTo>
                  <a:lnTo>
                    <a:pt x="1538" y="2085"/>
                  </a:lnTo>
                  <a:lnTo>
                    <a:pt x="1510" y="2089"/>
                  </a:lnTo>
                  <a:lnTo>
                    <a:pt x="1482" y="2091"/>
                  </a:lnTo>
                  <a:lnTo>
                    <a:pt x="1453" y="2092"/>
                  </a:lnTo>
                  <a:lnTo>
                    <a:pt x="289" y="2092"/>
                  </a:lnTo>
                  <a:lnTo>
                    <a:pt x="245" y="2089"/>
                  </a:lnTo>
                  <a:lnTo>
                    <a:pt x="201" y="2083"/>
                  </a:lnTo>
                  <a:lnTo>
                    <a:pt x="158" y="2072"/>
                  </a:lnTo>
                  <a:lnTo>
                    <a:pt x="148" y="2064"/>
                  </a:lnTo>
                  <a:lnTo>
                    <a:pt x="119" y="2044"/>
                  </a:lnTo>
                  <a:lnTo>
                    <a:pt x="91" y="2020"/>
                  </a:lnTo>
                  <a:lnTo>
                    <a:pt x="67" y="1994"/>
                  </a:lnTo>
                  <a:lnTo>
                    <a:pt x="44" y="1965"/>
                  </a:lnTo>
                  <a:lnTo>
                    <a:pt x="26" y="1934"/>
                  </a:lnTo>
                  <a:lnTo>
                    <a:pt x="12" y="1901"/>
                  </a:lnTo>
                  <a:lnTo>
                    <a:pt x="4" y="1867"/>
                  </a:lnTo>
                  <a:lnTo>
                    <a:pt x="4" y="1864"/>
                  </a:lnTo>
                  <a:lnTo>
                    <a:pt x="4" y="1863"/>
                  </a:lnTo>
                  <a:lnTo>
                    <a:pt x="0" y="1830"/>
                  </a:lnTo>
                  <a:lnTo>
                    <a:pt x="0" y="227"/>
                  </a:lnTo>
                  <a:lnTo>
                    <a:pt x="4" y="192"/>
                  </a:lnTo>
                  <a:lnTo>
                    <a:pt x="15" y="160"/>
                  </a:lnTo>
                  <a:lnTo>
                    <a:pt x="34" y="128"/>
                  </a:lnTo>
                  <a:lnTo>
                    <a:pt x="56" y="98"/>
                  </a:lnTo>
                  <a:lnTo>
                    <a:pt x="82" y="73"/>
                  </a:lnTo>
                  <a:lnTo>
                    <a:pt x="110" y="54"/>
                  </a:lnTo>
                  <a:lnTo>
                    <a:pt x="116" y="48"/>
                  </a:lnTo>
                  <a:lnTo>
                    <a:pt x="118" y="48"/>
                  </a:lnTo>
                  <a:lnTo>
                    <a:pt x="119" y="47"/>
                  </a:lnTo>
                  <a:lnTo>
                    <a:pt x="123" y="45"/>
                  </a:lnTo>
                  <a:lnTo>
                    <a:pt x="150" y="26"/>
                  </a:lnTo>
                  <a:lnTo>
                    <a:pt x="178" y="14"/>
                  </a:lnTo>
                  <a:lnTo>
                    <a:pt x="204" y="7"/>
                  </a:lnTo>
                  <a:lnTo>
                    <a:pt x="233" y="3"/>
                  </a:lnTo>
                  <a:lnTo>
                    <a:pt x="263" y="1"/>
                  </a:lnTo>
                  <a:lnTo>
                    <a:pt x="2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6" name="Picture Placeholder 4"/>
          <p:cNvSpPr>
            <a:spLocks noGrp="1"/>
          </p:cNvSpPr>
          <p:nvPr>
            <p:ph type="pic" sz="quarter" idx="22"/>
          </p:nvPr>
        </p:nvSpPr>
        <p:spPr>
          <a:xfrm>
            <a:off x="1746504" y="2424200"/>
            <a:ext cx="3133344" cy="2852928"/>
          </a:xfrm>
          <a:prstGeom prst="roundRect">
            <a:avLst>
              <a:gd name="adj" fmla="val 12344"/>
            </a:avLst>
          </a:prstGeom>
          <a:solidFill>
            <a:schemeClr val="tx1"/>
          </a:solidFill>
        </p:spPr>
      </p:sp>
    </p:spTree>
    <p:extLst>
      <p:ext uri="{BB962C8B-B14F-4D97-AF65-F5344CB8AC3E}">
        <p14:creationId xmlns:p14="http://schemas.microsoft.com/office/powerpoint/2010/main" val="352190977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iPad black">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4" name="Group 43"/>
          <p:cNvGrpSpPr/>
          <p:nvPr userDrawn="1"/>
        </p:nvGrpSpPr>
        <p:grpSpPr>
          <a:xfrm>
            <a:off x="1134674" y="1778378"/>
            <a:ext cx="4182252" cy="4080933"/>
            <a:chOff x="14427200" y="12090400"/>
            <a:chExt cx="15590475" cy="20283713"/>
          </a:xfrm>
        </p:grpSpPr>
        <p:sp>
          <p:nvSpPr>
            <p:cNvPr id="45"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46"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49"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0"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1"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2"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3" name="Freeform 52"/>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4"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5"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6"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7"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
        <p:nvSpPr>
          <p:cNvPr id="59" name="Picture Placeholder 4"/>
          <p:cNvSpPr>
            <a:spLocks noGrp="1"/>
          </p:cNvSpPr>
          <p:nvPr>
            <p:ph type="pic" sz="quarter" idx="22"/>
          </p:nvPr>
        </p:nvSpPr>
        <p:spPr>
          <a:xfrm>
            <a:off x="1572872" y="2236803"/>
            <a:ext cx="3305853" cy="3233860"/>
          </a:xfrm>
        </p:spPr>
      </p:sp>
    </p:spTree>
    <p:extLst>
      <p:ext uri="{BB962C8B-B14F-4D97-AF65-F5344CB8AC3E}">
        <p14:creationId xmlns:p14="http://schemas.microsoft.com/office/powerpoint/2010/main" val="113515865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iPad white">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40000"/>
              <a:lumOff val="6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0" name="Group 59"/>
          <p:cNvGrpSpPr/>
          <p:nvPr userDrawn="1"/>
        </p:nvGrpSpPr>
        <p:grpSpPr>
          <a:xfrm>
            <a:off x="1128323" y="1778378"/>
            <a:ext cx="4182252" cy="4080933"/>
            <a:chOff x="14427200" y="12090400"/>
            <a:chExt cx="15590475" cy="20283713"/>
          </a:xfrm>
        </p:grpSpPr>
        <p:sp>
          <p:nvSpPr>
            <p:cNvPr id="61" name="Shape 6"/>
            <p:cNvSpPr/>
            <p:nvPr/>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rgbClr val="E4E4E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2"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3" name="Shape 8"/>
            <p:cNvSpPr/>
            <p:nvPr/>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4"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5"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6"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7" name="Freeform 66"/>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8"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9"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70"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71"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72"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
        <p:nvSpPr>
          <p:cNvPr id="73" name="Picture Placeholder 4"/>
          <p:cNvSpPr>
            <a:spLocks noGrp="1"/>
          </p:cNvSpPr>
          <p:nvPr>
            <p:ph type="pic" sz="quarter" idx="23"/>
          </p:nvPr>
        </p:nvSpPr>
        <p:spPr>
          <a:xfrm>
            <a:off x="1566522" y="2236803"/>
            <a:ext cx="3305853" cy="3233860"/>
          </a:xfrm>
        </p:spPr>
      </p:sp>
    </p:spTree>
    <p:extLst>
      <p:ext uri="{BB962C8B-B14F-4D97-AF65-F5344CB8AC3E}">
        <p14:creationId xmlns:p14="http://schemas.microsoft.com/office/powerpoint/2010/main" val="41630677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big ipad black">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3" name="Group 2"/>
          <p:cNvGrpSpPr/>
          <p:nvPr userDrawn="1"/>
        </p:nvGrpSpPr>
        <p:grpSpPr>
          <a:xfrm>
            <a:off x="3480816" y="1828800"/>
            <a:ext cx="5230368" cy="5029200"/>
            <a:chOff x="1921037" y="1425678"/>
            <a:chExt cx="5233713" cy="5432323"/>
          </a:xfrm>
        </p:grpSpPr>
        <p:sp>
          <p:nvSpPr>
            <p:cNvPr id="23" name="Freeform 22"/>
            <p:cNvSpPr/>
            <p:nvPr userDrawn="1"/>
          </p:nvSpPr>
          <p:spPr>
            <a:xfrm>
              <a:off x="1921037"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chemeClr val="tx2"/>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0" name="Freeform 29"/>
            <p:cNvSpPr/>
            <p:nvPr userDrawn="1"/>
          </p:nvSpPr>
          <p:spPr>
            <a:xfrm>
              <a:off x="1938091"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1" name="Freeform 30"/>
            <p:cNvSpPr/>
            <p:nvPr userDrawn="1"/>
          </p:nvSpPr>
          <p:spPr>
            <a:xfrm>
              <a:off x="1955144"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46474B"/>
                </a:gs>
                <a:gs pos="0">
                  <a:srgbClr val="000000"/>
                </a:gs>
                <a:gs pos="38000">
                  <a:srgbClr val="292A2E"/>
                </a:gs>
              </a:gsLst>
              <a:lin ang="18000000" scaled="0"/>
            </a:gra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2" name="Shape 10"/>
            <p:cNvSpPr/>
            <p:nvPr userDrawn="1"/>
          </p:nvSpPr>
          <p:spPr>
            <a:xfrm>
              <a:off x="2986883"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4" name="Shape 11"/>
            <p:cNvSpPr/>
            <p:nvPr userDrawn="1"/>
          </p:nvSpPr>
          <p:spPr>
            <a:xfrm>
              <a:off x="2471013"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5" name="Freeform 34"/>
            <p:cNvSpPr/>
            <p:nvPr userDrawn="1"/>
          </p:nvSpPr>
          <p:spPr>
            <a:xfrm>
              <a:off x="2534436"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6" name="Shape 31"/>
            <p:cNvSpPr/>
            <p:nvPr userDrawn="1"/>
          </p:nvSpPr>
          <p:spPr>
            <a:xfrm>
              <a:off x="4462013"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7" name="Shape 32"/>
            <p:cNvSpPr/>
            <p:nvPr userDrawn="1"/>
          </p:nvSpPr>
          <p:spPr>
            <a:xfrm>
              <a:off x="4500383"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8" name="Shape 33"/>
            <p:cNvSpPr/>
            <p:nvPr userDrawn="1"/>
          </p:nvSpPr>
          <p:spPr>
            <a:xfrm>
              <a:off x="4363955"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
        <p:nvSpPr>
          <p:cNvPr id="40" name="Picture Placeholder 4"/>
          <p:cNvSpPr>
            <a:spLocks noGrp="1"/>
          </p:cNvSpPr>
          <p:nvPr>
            <p:ph type="pic" sz="quarter" idx="22"/>
          </p:nvPr>
        </p:nvSpPr>
        <p:spPr>
          <a:xfrm>
            <a:off x="4027513" y="2536945"/>
            <a:ext cx="4136979" cy="4321056"/>
          </a:xfrm>
        </p:spPr>
      </p:sp>
    </p:spTree>
    <p:extLst>
      <p:ext uri="{BB962C8B-B14F-4D97-AF65-F5344CB8AC3E}">
        <p14:creationId xmlns:p14="http://schemas.microsoft.com/office/powerpoint/2010/main" val="36600075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big ipad white">
    <p:bg>
      <p:bgPr>
        <a:solidFill>
          <a:schemeClr val="bg2"/>
        </a:solidFill>
        <a:effectLst/>
      </p:bgPr>
    </p:bg>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3" name="Group 2"/>
          <p:cNvGrpSpPr/>
          <p:nvPr userDrawn="1"/>
        </p:nvGrpSpPr>
        <p:grpSpPr>
          <a:xfrm>
            <a:off x="3479146" y="1828800"/>
            <a:ext cx="5233713" cy="5029204"/>
            <a:chOff x="2609359" y="1425678"/>
            <a:chExt cx="3925285" cy="5432326"/>
          </a:xfrm>
        </p:grpSpPr>
        <p:sp>
          <p:nvSpPr>
            <p:cNvPr id="72" name="Freeform 71"/>
            <p:cNvSpPr/>
            <p:nvPr userDrawn="1"/>
          </p:nvSpPr>
          <p:spPr>
            <a:xfrm>
              <a:off x="2609359" y="1425678"/>
              <a:ext cx="3925285"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rgbClr val="E4E4E4"/>
            </a:solidFill>
            <a:ln w="12700">
              <a:miter lim="400000"/>
            </a:ln>
          </p:spPr>
          <p:txBody>
            <a:bodyPr lIns="0" tIns="0" rIns="0" bIns="0" anchor="ctr"/>
            <a:lstStyle/>
            <a:p>
              <a:pPr lvl="0"/>
              <a:endParaRPr sz="2250">
                <a:solidFill>
                  <a:srgbClr val="FFFFFF"/>
                </a:solidFill>
                <a:effectLst>
                  <a:outerShdw blurRad="38100" dist="12700" dir="5400000" rotWithShape="0">
                    <a:srgbClr val="000000">
                      <a:alpha val="50000"/>
                    </a:srgbClr>
                  </a:outerShdw>
                </a:effectLst>
              </a:endParaRPr>
            </a:p>
          </p:txBody>
        </p:sp>
        <p:sp>
          <p:nvSpPr>
            <p:cNvPr id="70" name="Freeform 69"/>
            <p:cNvSpPr/>
            <p:nvPr userDrawn="1"/>
          </p:nvSpPr>
          <p:spPr>
            <a:xfrm>
              <a:off x="2622150" y="1442732"/>
              <a:ext cx="3897578"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8" name="Freeform 67"/>
            <p:cNvSpPr/>
            <p:nvPr userDrawn="1"/>
          </p:nvSpPr>
          <p:spPr>
            <a:xfrm>
              <a:off x="2634939" y="1459789"/>
              <a:ext cx="3873305"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endParaRPr sz="2250">
                <a:solidFill>
                  <a:srgbClr val="FFFFFF"/>
                </a:solidFill>
                <a:effectLst>
                  <a:outerShdw blurRad="38100" dist="12700" dir="5400000" rotWithShape="0">
                    <a:srgbClr val="000000">
                      <a:alpha val="50000"/>
                    </a:srgbClr>
                  </a:outerShdw>
                </a:effectLst>
              </a:endParaRPr>
            </a:p>
          </p:txBody>
        </p:sp>
        <p:sp>
          <p:nvSpPr>
            <p:cNvPr id="59" name="Shape 10"/>
            <p:cNvSpPr/>
            <p:nvPr userDrawn="1"/>
          </p:nvSpPr>
          <p:spPr>
            <a:xfrm>
              <a:off x="3408744" y="1425681"/>
              <a:ext cx="2405896"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endParaRPr sz="2250">
                <a:solidFill>
                  <a:srgbClr val="FFFFFF"/>
                </a:solidFill>
                <a:effectLst>
                  <a:outerShdw blurRad="38100" dist="12700" dir="5400000" rotWithShape="0">
                    <a:srgbClr val="000000">
                      <a:alpha val="50000"/>
                    </a:srgbClr>
                  </a:outerShdw>
                </a:effectLst>
              </a:endParaRPr>
            </a:p>
          </p:txBody>
        </p:sp>
        <p:sp>
          <p:nvSpPr>
            <p:cNvPr id="60" name="Shape 11"/>
            <p:cNvSpPr/>
            <p:nvPr userDrawn="1"/>
          </p:nvSpPr>
          <p:spPr>
            <a:xfrm>
              <a:off x="3021841" y="2056661"/>
              <a:ext cx="3102733"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1" name="Freeform 60"/>
            <p:cNvSpPr/>
            <p:nvPr userDrawn="1"/>
          </p:nvSpPr>
          <p:spPr>
            <a:xfrm>
              <a:off x="3069408" y="2087471"/>
              <a:ext cx="3008926"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4" name="Shape 31"/>
            <p:cNvSpPr/>
            <p:nvPr userDrawn="1"/>
          </p:nvSpPr>
          <p:spPr>
            <a:xfrm>
              <a:off x="4515090" y="1728380"/>
              <a:ext cx="68544"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5" name="Shape 32"/>
            <p:cNvSpPr/>
            <p:nvPr userDrawn="1"/>
          </p:nvSpPr>
          <p:spPr>
            <a:xfrm>
              <a:off x="4543869" y="1766748"/>
              <a:ext cx="16852"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6" name="Shape 33"/>
            <p:cNvSpPr/>
            <p:nvPr userDrawn="1"/>
          </p:nvSpPr>
          <p:spPr>
            <a:xfrm>
              <a:off x="4441548" y="1753958"/>
              <a:ext cx="33454"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grpSp>
      <p:sp>
        <p:nvSpPr>
          <p:cNvPr id="67" name="Picture Placeholder 4"/>
          <p:cNvSpPr>
            <a:spLocks noGrp="1"/>
          </p:cNvSpPr>
          <p:nvPr userDrawn="1">
            <p:ph type="pic" sz="quarter" idx="22"/>
          </p:nvPr>
        </p:nvSpPr>
        <p:spPr>
          <a:xfrm>
            <a:off x="4027513" y="2536945"/>
            <a:ext cx="4136979" cy="4321056"/>
          </a:xfrm>
        </p:spPr>
      </p:sp>
    </p:spTree>
    <p:extLst>
      <p:ext uri="{BB962C8B-B14F-4D97-AF65-F5344CB8AC3E}">
        <p14:creationId xmlns:p14="http://schemas.microsoft.com/office/powerpoint/2010/main" val="373713569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contac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6" name="Picture Placeholder 10"/>
          <p:cNvSpPr>
            <a:spLocks noGrp="1" noChangeAspect="1"/>
          </p:cNvSpPr>
          <p:nvPr>
            <p:ph type="pic" sz="quarter" idx="14" hasCustomPrompt="1"/>
          </p:nvPr>
        </p:nvSpPr>
        <p:spPr>
          <a:xfrm>
            <a:off x="354776" y="1721331"/>
            <a:ext cx="5703125" cy="4294386"/>
          </a:xfrm>
          <a:solidFill>
            <a:schemeClr val="bg1"/>
          </a:solidFill>
          <a:effectLst>
            <a:outerShdw blurRad="101600" dist="63500" dir="2700000" algn="tl" rotWithShape="0">
              <a:prstClr val="black">
                <a:alpha val="40000"/>
              </a:prstClr>
            </a:outerShdw>
          </a:effectLst>
        </p:spPr>
        <p:txBody>
          <a:bodyPr/>
          <a:lstStyle>
            <a:lvl1pPr>
              <a:defRPr/>
            </a:lvl1pPr>
          </a:lstStyle>
          <a:p>
            <a:r>
              <a:rPr lang="en-US"/>
              <a:t>Your map goes here</a:t>
            </a:r>
          </a:p>
        </p:txBody>
      </p:sp>
      <p:sp>
        <p:nvSpPr>
          <p:cNvPr id="18" name="Text Placeholder 29"/>
          <p:cNvSpPr>
            <a:spLocks noGrp="1"/>
          </p:cNvSpPr>
          <p:nvPr>
            <p:ph type="body" sz="quarter" idx="22" hasCustomPrompt="1"/>
          </p:nvPr>
        </p:nvSpPr>
        <p:spPr>
          <a:xfrm>
            <a:off x="6615877" y="1721335"/>
            <a:ext cx="5093527" cy="1174269"/>
          </a:xfrm>
          <a:solidFill>
            <a:schemeClr val="tx1">
              <a:lumMod val="10000"/>
              <a:lumOff val="90000"/>
            </a:schemeClr>
          </a:solidFill>
        </p:spPr>
        <p:txBody>
          <a:bodyPr anchor="t">
            <a:normAutofit/>
          </a:bodyPr>
          <a:lstStyle>
            <a:lvl1pPr marL="0" indent="0" algn="just">
              <a:buNone/>
              <a:defRPr sz="1350">
                <a:solidFill>
                  <a:schemeClr val="tx2"/>
                </a:solidFill>
              </a:defRPr>
            </a:lvl1pPr>
          </a:lstStyle>
          <a:p>
            <a:pPr lvl="0"/>
            <a:r>
              <a:rPr lang="en-US"/>
              <a:t>Lorem ipsum dolor sit amet, placerat ipsum erat et tortor, vehicula sociis vel vel, ut cursus sociosqu integer sapien in. Aliquet blandit, pellentesque nec vitae. Sapien ante feugiat non est etiam aut.</a:t>
            </a:r>
          </a:p>
        </p:txBody>
      </p:sp>
      <p:sp>
        <p:nvSpPr>
          <p:cNvPr id="19" name="Text Placeholder 29"/>
          <p:cNvSpPr>
            <a:spLocks noGrp="1"/>
          </p:cNvSpPr>
          <p:nvPr>
            <p:ph type="body" sz="quarter" idx="18" hasCustomPrompt="1"/>
          </p:nvPr>
        </p:nvSpPr>
        <p:spPr>
          <a:xfrm>
            <a:off x="6615876" y="3197675"/>
            <a:ext cx="546925" cy="431800"/>
          </a:xfrm>
        </p:spPr>
        <p:txBody>
          <a:bodyPr vert="horz" lIns="91440" tIns="45720" rIns="91440" bIns="45720" rtlCol="0" anchor="ctr">
            <a:normAutofit/>
          </a:bodyPr>
          <a:lstStyle>
            <a:lvl1pPr algn="ctr">
              <a:defRPr lang="en-US" sz="1500" b="0" cap="none" baseline="0">
                <a:solidFill>
                  <a:srgbClr val="324D5E"/>
                </a:solidFill>
                <a:latin typeface="FontAwesome" pitchFamily="2" charset="0"/>
              </a:defRPr>
            </a:lvl1pPr>
          </a:lstStyle>
          <a:p>
            <a:pPr marL="0" lvl="0" indent="0">
              <a:buNone/>
            </a:pPr>
            <a:r>
              <a:rPr lang="en-US"/>
              <a:t></a:t>
            </a:r>
          </a:p>
        </p:txBody>
      </p:sp>
      <p:sp>
        <p:nvSpPr>
          <p:cNvPr id="20" name="Text Placeholder 29"/>
          <p:cNvSpPr>
            <a:spLocks noGrp="1"/>
          </p:cNvSpPr>
          <p:nvPr>
            <p:ph type="body" sz="quarter" idx="23" hasCustomPrompt="1"/>
          </p:nvPr>
        </p:nvSpPr>
        <p:spPr>
          <a:xfrm>
            <a:off x="7319772" y="3197675"/>
            <a:ext cx="4392168" cy="1110984"/>
          </a:xfrm>
        </p:spPr>
        <p:txBody>
          <a:bodyPr anchor="t">
            <a:normAutofit/>
          </a:bodyPr>
          <a:lstStyle>
            <a:lvl1pPr marL="0" indent="0" algn="just">
              <a:buNone/>
              <a:defRPr sz="1350">
                <a:solidFill>
                  <a:srgbClr val="8C9CA6"/>
                </a:solidFill>
              </a:defRPr>
            </a:lvl1pPr>
          </a:lstStyle>
          <a:p>
            <a:pPr lvl="0"/>
            <a:r>
              <a:rPr lang="en-US"/>
              <a:t>Adress</a:t>
            </a:r>
          </a:p>
        </p:txBody>
      </p:sp>
      <p:sp>
        <p:nvSpPr>
          <p:cNvPr id="21" name="Text Placeholder 29"/>
          <p:cNvSpPr>
            <a:spLocks noGrp="1"/>
          </p:cNvSpPr>
          <p:nvPr>
            <p:ph type="body" sz="quarter" idx="24" hasCustomPrompt="1"/>
          </p:nvPr>
        </p:nvSpPr>
        <p:spPr>
          <a:xfrm>
            <a:off x="6615876" y="4366208"/>
            <a:ext cx="546925"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5" name="Text Placeholder 29"/>
          <p:cNvSpPr>
            <a:spLocks noGrp="1"/>
          </p:cNvSpPr>
          <p:nvPr>
            <p:ph type="body" sz="quarter" idx="25" hasCustomPrompt="1"/>
          </p:nvPr>
        </p:nvSpPr>
        <p:spPr>
          <a:xfrm>
            <a:off x="7319772" y="4366208"/>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26" name="Text Placeholder 29"/>
          <p:cNvSpPr>
            <a:spLocks noGrp="1"/>
          </p:cNvSpPr>
          <p:nvPr>
            <p:ph type="body" sz="quarter" idx="26" hasCustomPrompt="1"/>
          </p:nvPr>
        </p:nvSpPr>
        <p:spPr>
          <a:xfrm>
            <a:off x="6615876" y="4834136"/>
            <a:ext cx="546925"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7" name="Text Placeholder 29"/>
          <p:cNvSpPr>
            <a:spLocks noGrp="1"/>
          </p:cNvSpPr>
          <p:nvPr>
            <p:ph type="body" sz="quarter" idx="27" hasCustomPrompt="1"/>
          </p:nvPr>
        </p:nvSpPr>
        <p:spPr>
          <a:xfrm>
            <a:off x="7319772" y="4834136"/>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28" name="Text Placeholder 29"/>
          <p:cNvSpPr>
            <a:spLocks noGrp="1"/>
          </p:cNvSpPr>
          <p:nvPr>
            <p:ph type="body" sz="quarter" idx="28" hasCustomPrompt="1"/>
          </p:nvPr>
        </p:nvSpPr>
        <p:spPr>
          <a:xfrm>
            <a:off x="6615876" y="5292935"/>
            <a:ext cx="546925"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9" name="Text Placeholder 29"/>
          <p:cNvSpPr>
            <a:spLocks noGrp="1"/>
          </p:cNvSpPr>
          <p:nvPr>
            <p:ph type="body" sz="quarter" idx="29" hasCustomPrompt="1"/>
          </p:nvPr>
        </p:nvSpPr>
        <p:spPr>
          <a:xfrm>
            <a:off x="7319772" y="5292935"/>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30" name="Text Placeholder 29"/>
          <p:cNvSpPr>
            <a:spLocks noGrp="1"/>
          </p:cNvSpPr>
          <p:nvPr>
            <p:ph type="body" sz="quarter" idx="30" hasCustomPrompt="1"/>
          </p:nvPr>
        </p:nvSpPr>
        <p:spPr>
          <a:xfrm>
            <a:off x="6615876" y="5760863"/>
            <a:ext cx="546925"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500" b="0" cap="none" baseline="0">
                <a:solidFill>
                  <a:srgbClr val="324D5E"/>
                </a:solidFill>
                <a:latin typeface="FontAwesome" pitchFamily="2" charset="0"/>
              </a:defRPr>
            </a:lvl1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a:t>
            </a:r>
          </a:p>
        </p:txBody>
      </p:sp>
      <p:sp>
        <p:nvSpPr>
          <p:cNvPr id="31" name="Text Placeholder 29"/>
          <p:cNvSpPr>
            <a:spLocks noGrp="1"/>
          </p:cNvSpPr>
          <p:nvPr>
            <p:ph type="body" sz="quarter" idx="31" hasCustomPrompt="1"/>
          </p:nvPr>
        </p:nvSpPr>
        <p:spPr>
          <a:xfrm>
            <a:off x="7319772" y="5760863"/>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Tree>
    <p:extLst>
      <p:ext uri="{BB962C8B-B14F-4D97-AF65-F5344CB8AC3E}">
        <p14:creationId xmlns:p14="http://schemas.microsoft.com/office/powerpoint/2010/main" val="96874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x3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dirty="0"/>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21"/>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3" y="1822982"/>
            <a:ext cx="796671" cy="594360"/>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3" y="4180067"/>
            <a:ext cx="796671" cy="594360"/>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28" name="Text Placeholder 29"/>
          <p:cNvSpPr>
            <a:spLocks noGrp="1"/>
          </p:cNvSpPr>
          <p:nvPr>
            <p:ph type="body" sz="quarter" idx="30" hasCustomPrompt="1"/>
          </p:nvPr>
        </p:nvSpPr>
        <p:spPr>
          <a:xfrm>
            <a:off x="5172823" y="1942317"/>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9" name="Text Placeholder 29"/>
          <p:cNvSpPr>
            <a:spLocks noGrp="1"/>
          </p:cNvSpPr>
          <p:nvPr>
            <p:ph type="body" sz="quarter" idx="31" hasCustomPrompt="1"/>
          </p:nvPr>
        </p:nvSpPr>
        <p:spPr>
          <a:xfrm>
            <a:off x="5172823" y="2374121"/>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4" name="Text Placeholder 7"/>
          <p:cNvSpPr>
            <a:spLocks noGrp="1"/>
          </p:cNvSpPr>
          <p:nvPr>
            <p:ph type="body" sz="quarter" idx="32" hasCustomPrompt="1"/>
          </p:nvPr>
        </p:nvSpPr>
        <p:spPr>
          <a:xfrm>
            <a:off x="4319083" y="1822982"/>
            <a:ext cx="796671" cy="594360"/>
          </a:xfrm>
          <a:prstGeom prst="ellipse">
            <a:avLst/>
          </a:prstGeom>
          <a:solidFill>
            <a:schemeClr val="accent3"/>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38" name="Text Placeholder 29"/>
          <p:cNvSpPr>
            <a:spLocks noGrp="1"/>
          </p:cNvSpPr>
          <p:nvPr>
            <p:ph type="body" sz="quarter" idx="33" hasCustomPrompt="1"/>
          </p:nvPr>
        </p:nvSpPr>
        <p:spPr>
          <a:xfrm>
            <a:off x="5172823" y="4299402"/>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9" name="Text Placeholder 29"/>
          <p:cNvSpPr>
            <a:spLocks noGrp="1"/>
          </p:cNvSpPr>
          <p:nvPr>
            <p:ph type="body" sz="quarter" idx="34" hasCustomPrompt="1"/>
          </p:nvPr>
        </p:nvSpPr>
        <p:spPr>
          <a:xfrm>
            <a:off x="5172823" y="47312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40" name="Text Placeholder 7"/>
          <p:cNvSpPr>
            <a:spLocks noGrp="1"/>
          </p:cNvSpPr>
          <p:nvPr>
            <p:ph type="body" sz="quarter" idx="35" hasCustomPrompt="1"/>
          </p:nvPr>
        </p:nvSpPr>
        <p:spPr>
          <a:xfrm>
            <a:off x="4319083" y="4180067"/>
            <a:ext cx="796671" cy="594360"/>
          </a:xfrm>
          <a:prstGeom prst="ellipse">
            <a:avLst/>
          </a:prstGeom>
          <a:solidFill>
            <a:schemeClr val="accent4"/>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9112505" y="1942317"/>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9112505" y="2374121"/>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8258765" y="1822982"/>
            <a:ext cx="796671" cy="594360"/>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9112505" y="4299402"/>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9112505" y="47312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8258765" y="4180067"/>
            <a:ext cx="796671" cy="594360"/>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grpSp>
        <p:nvGrpSpPr>
          <p:cNvPr id="55" name="Group 54"/>
          <p:cNvGrpSpPr/>
          <p:nvPr userDrawn="1"/>
        </p:nvGrpSpPr>
        <p:grpSpPr>
          <a:xfrm>
            <a:off x="0" y="6766560"/>
            <a:ext cx="12192000"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01204559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theme" Target="../theme/theme1.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större - a multipurpose PowerPoint template</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8DBF4-37B7-4C4F-9728-A1C100B177EE}" type="slidenum">
              <a:rPr lang="en-US" smtClean="0"/>
              <a:t>‹#›</a:t>
            </a:fld>
            <a:endParaRPr lang="en-US"/>
          </a:p>
        </p:txBody>
      </p:sp>
      <p:sp>
        <p:nvSpPr>
          <p:cNvPr id="7" name="Rectangle 6"/>
          <p:cNvSpPr/>
          <p:nvPr userDrawn="1"/>
        </p:nvSpPr>
        <p:spPr>
          <a:xfrm rot="5400000">
            <a:off x="11809165" y="5823008"/>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1616090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3" Type="http://schemas.openxmlformats.org/officeDocument/2006/relationships/hyperlink" Target="https://assetstore.unity.com/packages/3d/characters/humanoids/red-mage-91017#content" TargetMode="External"/><Relationship Id="rId2" Type="http://schemas.openxmlformats.org/officeDocument/2006/relationships/hyperlink" Target="https://www.nintendo-insider.com/nintendo-considering-a-return-to-2d-zelda-design-with-3d-visuals/" TargetMode="External"/><Relationship Id="rId1" Type="http://schemas.openxmlformats.org/officeDocument/2006/relationships/slideLayout" Target="../slideLayouts/slideLayout5.xml"/><Relationship Id="rId6" Type="http://schemas.openxmlformats.org/officeDocument/2006/relationships/hyperlink" Target="http://www.showeet.com/" TargetMode="External"/><Relationship Id="rId5" Type="http://schemas.openxmlformats.org/officeDocument/2006/relationships/hyperlink" Target="https://ge.hanbiton.com/Comm/Free/View.aspx?postKey=281147&amp;page=75" TargetMode="External"/><Relationship Id="rId4" Type="http://schemas.openxmlformats.org/officeDocument/2006/relationships/hyperlink" Target="http://blog.naver.com/PostView.nhn?blogId=best03077&amp;logNo=222019433087&amp;categoryNo=70&amp;parentCategoryNo=0&amp;viewDate=&amp;currentPage=1&amp;postListTopCurrentPage=1&amp;from=sear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3" name="Rectangle 42"/>
          <p:cNvSpPr/>
          <p:nvPr/>
        </p:nvSpPr>
        <p:spPr>
          <a:xfrm>
            <a:off x="1524000" y="0"/>
            <a:ext cx="9144000" cy="6858000"/>
          </a:xfrm>
          <a:prstGeom prst="rect">
            <a:avLst/>
          </a:prstGeom>
          <a:solidFill>
            <a:schemeClr val="accent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en-US" sz="1350" dirty="0">
              <a:solidFill>
                <a:prstClr val="white"/>
              </a:solidFill>
              <a:latin typeface="Calibri" panose="020F0502020204030204"/>
            </a:endParaRPr>
          </a:p>
        </p:txBody>
      </p:sp>
      <p:sp>
        <p:nvSpPr>
          <p:cNvPr id="12" name="TextBox 11"/>
          <p:cNvSpPr txBox="1"/>
          <p:nvPr/>
        </p:nvSpPr>
        <p:spPr>
          <a:xfrm>
            <a:off x="3682615" y="1787889"/>
            <a:ext cx="4826770" cy="2400657"/>
          </a:xfrm>
          <a:prstGeom prst="rect">
            <a:avLst/>
          </a:prstGeom>
          <a:noFill/>
        </p:spPr>
        <p:txBody>
          <a:bodyPr wrap="none" rtlCol="0" anchor="ctr">
            <a:spAutoFit/>
          </a:bodyPr>
          <a:lstStyle/>
          <a:p>
            <a:pPr algn="ctr" latinLnBrk="0"/>
            <a:r>
              <a:rPr lang="en-US" sz="15000" b="1" dirty="0">
                <a:solidFill>
                  <a:prstClr val="white"/>
                </a:solidFill>
                <a:latin typeface="Calibri" panose="020F0502020204030204"/>
              </a:rPr>
              <a:t>Aster </a:t>
            </a:r>
          </a:p>
        </p:txBody>
      </p:sp>
      <p:sp>
        <p:nvSpPr>
          <p:cNvPr id="44" name="Rectangle 43"/>
          <p:cNvSpPr/>
          <p:nvPr/>
        </p:nvSpPr>
        <p:spPr>
          <a:xfrm>
            <a:off x="5884847" y="3819214"/>
            <a:ext cx="1866217" cy="369332"/>
          </a:xfrm>
          <a:prstGeom prst="rect">
            <a:avLst/>
          </a:prstGeom>
        </p:spPr>
        <p:txBody>
          <a:bodyPr wrap="none" anchor="ctr">
            <a:spAutoFit/>
          </a:bodyPr>
          <a:lstStyle/>
          <a:p>
            <a:pPr algn="ctr" latinLnBrk="0"/>
            <a:r>
              <a:rPr lang="ko-KR" altLang="en-US" dirty="0">
                <a:solidFill>
                  <a:prstClr val="white"/>
                </a:solidFill>
                <a:latin typeface="Calibri" panose="020F0502020204030204"/>
              </a:rPr>
              <a:t>아스터 </a:t>
            </a:r>
            <a:r>
              <a:rPr lang="en-US" altLang="ko-KR" dirty="0">
                <a:solidFill>
                  <a:prstClr val="white"/>
                </a:solidFill>
                <a:latin typeface="Calibri" panose="020F0502020204030204"/>
              </a:rPr>
              <a:t>MMORPG</a:t>
            </a:r>
            <a:endParaRPr lang="en-US" dirty="0">
              <a:solidFill>
                <a:prstClr val="white"/>
              </a:solidFill>
              <a:latin typeface="Calibri" panose="020F0502020204030204"/>
            </a:endParaRPr>
          </a:p>
        </p:txBody>
      </p:sp>
      <p:sp>
        <p:nvSpPr>
          <p:cNvPr id="2" name="TextBox 1">
            <a:extLst>
              <a:ext uri="{FF2B5EF4-FFF2-40B4-BE49-F238E27FC236}">
                <a16:creationId xmlns:a16="http://schemas.microsoft.com/office/drawing/2014/main" id="{448FC659-0826-4B65-A4EA-03E22DBBF759}"/>
              </a:ext>
            </a:extLst>
          </p:cNvPr>
          <p:cNvSpPr txBox="1"/>
          <p:nvPr/>
        </p:nvSpPr>
        <p:spPr>
          <a:xfrm>
            <a:off x="7751064" y="5976434"/>
            <a:ext cx="2916936" cy="369332"/>
          </a:xfrm>
          <a:prstGeom prst="rect">
            <a:avLst/>
          </a:prstGeom>
          <a:noFill/>
        </p:spPr>
        <p:txBody>
          <a:bodyPr wrap="square" rtlCol="0">
            <a:spAutoFit/>
          </a:bodyPr>
          <a:lstStyle/>
          <a:p>
            <a:r>
              <a:rPr lang="en-US" altLang="ko-KR" dirty="0">
                <a:solidFill>
                  <a:schemeClr val="bg1"/>
                </a:solidFill>
              </a:rPr>
              <a:t>2015182015 </a:t>
            </a:r>
            <a:r>
              <a:rPr lang="ko-KR" altLang="en-US" dirty="0">
                <a:solidFill>
                  <a:schemeClr val="bg1"/>
                </a:solidFill>
              </a:rPr>
              <a:t>손준혁</a:t>
            </a:r>
          </a:p>
        </p:txBody>
      </p:sp>
      <p:graphicFrame>
        <p:nvGraphicFramePr>
          <p:cNvPr id="3" name="표 3">
            <a:extLst>
              <a:ext uri="{FF2B5EF4-FFF2-40B4-BE49-F238E27FC236}">
                <a16:creationId xmlns:a16="http://schemas.microsoft.com/office/drawing/2014/main" id="{072D364B-1BF6-4D92-8BFA-06266947CBA3}"/>
              </a:ext>
            </a:extLst>
          </p:cNvPr>
          <p:cNvGraphicFramePr>
            <a:graphicFrameLocks noGrp="1"/>
          </p:cNvGraphicFramePr>
          <p:nvPr>
            <p:extLst>
              <p:ext uri="{D42A27DB-BD31-4B8C-83A1-F6EECF244321}">
                <p14:modId xmlns:p14="http://schemas.microsoft.com/office/powerpoint/2010/main" val="1126108649"/>
              </p:ext>
            </p:extLst>
          </p:nvPr>
        </p:nvGraphicFramePr>
        <p:xfrm>
          <a:off x="801077" y="5328647"/>
          <a:ext cx="1445846" cy="1295574"/>
        </p:xfrm>
        <a:graphic>
          <a:graphicData uri="http://schemas.openxmlformats.org/drawingml/2006/table">
            <a:tbl>
              <a:tblPr firstRow="1" bandRow="1">
                <a:tableStyleId>{21E4AEA4-8DFA-4A89-87EB-49C32662AFE0}</a:tableStyleId>
              </a:tblPr>
              <a:tblGrid>
                <a:gridCol w="1445846">
                  <a:extLst>
                    <a:ext uri="{9D8B030D-6E8A-4147-A177-3AD203B41FA5}">
                      <a16:colId xmlns:a16="http://schemas.microsoft.com/office/drawing/2014/main" val="2012063048"/>
                    </a:ext>
                  </a:extLst>
                </a:gridCol>
              </a:tblGrid>
              <a:tr h="304149">
                <a:tc>
                  <a:txBody>
                    <a:bodyPr/>
                    <a:lstStyle/>
                    <a:p>
                      <a:pPr latinLnBrk="1"/>
                      <a:r>
                        <a:rPr lang="ko-KR" altLang="en-US" sz="1400" dirty="0"/>
                        <a:t>지도 교수 서명</a:t>
                      </a:r>
                    </a:p>
                  </a:txBody>
                  <a:tcPr/>
                </a:tc>
                <a:extLst>
                  <a:ext uri="{0D108BD9-81ED-4DB2-BD59-A6C34878D82A}">
                    <a16:rowId xmlns:a16="http://schemas.microsoft.com/office/drawing/2014/main" val="3156432773"/>
                  </a:ext>
                </a:extLst>
              </a:tr>
              <a:tr h="990774">
                <a:tc>
                  <a:txBody>
                    <a:bodyPr/>
                    <a:lstStyle/>
                    <a:p>
                      <a:pPr latinLnBrk="1"/>
                      <a:endParaRPr lang="ko-KR" altLang="en-US" dirty="0"/>
                    </a:p>
                  </a:txBody>
                  <a:tcPr/>
                </a:tc>
                <a:extLst>
                  <a:ext uri="{0D108BD9-81ED-4DB2-BD59-A6C34878D82A}">
                    <a16:rowId xmlns:a16="http://schemas.microsoft.com/office/drawing/2014/main" val="3829330945"/>
                  </a:ext>
                </a:extLst>
              </a:tr>
            </a:tbl>
          </a:graphicData>
        </a:graphic>
      </p:graphicFrame>
    </p:spTree>
    <p:extLst>
      <p:ext uri="{BB962C8B-B14F-4D97-AF65-F5344CB8AC3E}">
        <p14:creationId xmlns:p14="http://schemas.microsoft.com/office/powerpoint/2010/main" val="1360097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4EA78E-D3F7-41CC-996D-B0184B449200}"/>
              </a:ext>
            </a:extLst>
          </p:cNvPr>
          <p:cNvSpPr>
            <a:spLocks noGrp="1"/>
          </p:cNvSpPr>
          <p:nvPr>
            <p:ph type="title"/>
          </p:nvPr>
        </p:nvSpPr>
        <p:spPr/>
        <p:txBody>
          <a:bodyPr>
            <a:normAutofit fontScale="90000"/>
          </a:bodyPr>
          <a:lstStyle/>
          <a:p>
            <a:r>
              <a:rPr lang="ko-KR" altLang="en-US" dirty="0"/>
              <a:t>중점 연구 분야</a:t>
            </a:r>
          </a:p>
        </p:txBody>
      </p:sp>
      <p:sp>
        <p:nvSpPr>
          <p:cNvPr id="5" name="슬라이드 번호 개체 틀 4">
            <a:extLst>
              <a:ext uri="{FF2B5EF4-FFF2-40B4-BE49-F238E27FC236}">
                <a16:creationId xmlns:a16="http://schemas.microsoft.com/office/drawing/2014/main" id="{750B118C-9678-489D-9272-708699AF0278}"/>
              </a:ext>
            </a:extLst>
          </p:cNvPr>
          <p:cNvSpPr>
            <a:spLocks noGrp="1"/>
          </p:cNvSpPr>
          <p:nvPr>
            <p:ph type="sldNum" sz="quarter" idx="12"/>
          </p:nvPr>
        </p:nvSpPr>
        <p:spPr/>
        <p:txBody>
          <a:bodyPr/>
          <a:lstStyle/>
          <a:p>
            <a:fld id="{6E18DBF4-37B7-4C4F-9728-A1C100B177EE}" type="slidenum">
              <a:rPr lang="en-US" smtClean="0"/>
              <a:pPr/>
              <a:t>10</a:t>
            </a:fld>
            <a:endParaRPr lang="en-US"/>
          </a:p>
        </p:txBody>
      </p:sp>
      <p:sp>
        <p:nvSpPr>
          <p:cNvPr id="6" name="내용 개체 틀 5">
            <a:extLst>
              <a:ext uri="{FF2B5EF4-FFF2-40B4-BE49-F238E27FC236}">
                <a16:creationId xmlns:a16="http://schemas.microsoft.com/office/drawing/2014/main" id="{E2DA0AB0-33C4-4D12-9056-5FD25419B858}"/>
              </a:ext>
            </a:extLst>
          </p:cNvPr>
          <p:cNvSpPr>
            <a:spLocks noGrp="1"/>
          </p:cNvSpPr>
          <p:nvPr>
            <p:ph sz="half" idx="1"/>
          </p:nvPr>
        </p:nvSpPr>
        <p:spPr>
          <a:xfrm>
            <a:off x="838200" y="1643174"/>
            <a:ext cx="10515600" cy="4351338"/>
          </a:xfrm>
        </p:spPr>
        <p:txBody>
          <a:bodyPr/>
          <a:lstStyle/>
          <a:p>
            <a:r>
              <a:rPr lang="en-US" altLang="ko-KR" dirty="0"/>
              <a:t>IOCP </a:t>
            </a:r>
            <a:r>
              <a:rPr lang="ko-KR" altLang="en-US" dirty="0"/>
              <a:t>서버 최적화를 통한 다중 사용자 지원</a:t>
            </a:r>
            <a:endParaRPr lang="en-US" altLang="ko-KR" dirty="0"/>
          </a:p>
          <a:p>
            <a:r>
              <a:rPr lang="en-US" altLang="ko-KR" dirty="0"/>
              <a:t>1</a:t>
            </a:r>
            <a:r>
              <a:rPr lang="ko-KR" altLang="en-US" dirty="0"/>
              <a:t>사용자 </a:t>
            </a:r>
            <a:r>
              <a:rPr lang="en-US" altLang="ko-KR" dirty="0"/>
              <a:t>10</a:t>
            </a:r>
            <a:r>
              <a:rPr lang="ko-KR" altLang="en-US" dirty="0"/>
              <a:t>캐릭터 처리 시스템</a:t>
            </a:r>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Tree>
    <p:extLst>
      <p:ext uri="{BB962C8B-B14F-4D97-AF65-F5344CB8AC3E}">
        <p14:creationId xmlns:p14="http://schemas.microsoft.com/office/powerpoint/2010/main" val="6010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2E8F8-AB2C-4B0F-A654-C64A8477BAF6}"/>
              </a:ext>
            </a:extLst>
          </p:cNvPr>
          <p:cNvSpPr>
            <a:spLocks noGrp="1"/>
          </p:cNvSpPr>
          <p:nvPr>
            <p:ph type="title"/>
          </p:nvPr>
        </p:nvSpPr>
        <p:spPr/>
        <p:txBody>
          <a:bodyPr>
            <a:normAutofit fontScale="90000"/>
          </a:bodyPr>
          <a:lstStyle/>
          <a:p>
            <a:r>
              <a:rPr lang="en-US" altLang="ko-KR" dirty="0"/>
              <a:t>IOCP</a:t>
            </a:r>
            <a:endParaRPr lang="ko-KR" altLang="en-US" dirty="0"/>
          </a:p>
        </p:txBody>
      </p:sp>
      <p:sp>
        <p:nvSpPr>
          <p:cNvPr id="5" name="슬라이드 번호 개체 틀 4">
            <a:extLst>
              <a:ext uri="{FF2B5EF4-FFF2-40B4-BE49-F238E27FC236}">
                <a16:creationId xmlns:a16="http://schemas.microsoft.com/office/drawing/2014/main" id="{02BFF9CF-FCD2-48B9-8F7A-2CA38E574719}"/>
              </a:ext>
            </a:extLst>
          </p:cNvPr>
          <p:cNvSpPr>
            <a:spLocks noGrp="1"/>
          </p:cNvSpPr>
          <p:nvPr>
            <p:ph type="sldNum" sz="quarter" idx="12"/>
          </p:nvPr>
        </p:nvSpPr>
        <p:spPr/>
        <p:txBody>
          <a:bodyPr/>
          <a:lstStyle/>
          <a:p>
            <a:fld id="{6E18DBF4-37B7-4C4F-9728-A1C100B177EE}" type="slidenum">
              <a:rPr lang="en-US" smtClean="0"/>
              <a:pPr/>
              <a:t>11</a:t>
            </a:fld>
            <a:endParaRPr lang="en-US"/>
          </a:p>
        </p:txBody>
      </p:sp>
      <p:sp>
        <p:nvSpPr>
          <p:cNvPr id="6" name="내용 개체 틀 5">
            <a:extLst>
              <a:ext uri="{FF2B5EF4-FFF2-40B4-BE49-F238E27FC236}">
                <a16:creationId xmlns:a16="http://schemas.microsoft.com/office/drawing/2014/main" id="{2420FC86-8DE8-4E6B-BEFF-4021E7FF6304}"/>
              </a:ext>
            </a:extLst>
          </p:cNvPr>
          <p:cNvSpPr>
            <a:spLocks noGrp="1"/>
          </p:cNvSpPr>
          <p:nvPr>
            <p:ph sz="half" idx="1"/>
          </p:nvPr>
        </p:nvSpPr>
        <p:spPr/>
        <p:txBody>
          <a:bodyPr/>
          <a:lstStyle/>
          <a:p>
            <a:r>
              <a:rPr lang="ko-KR" altLang="en-US" dirty="0"/>
              <a:t>최적화</a:t>
            </a:r>
            <a:endParaRPr lang="en-US" altLang="ko-KR" dirty="0"/>
          </a:p>
          <a:p>
            <a:pPr lvl="1"/>
            <a:r>
              <a:rPr lang="ko-KR" altLang="en-US" dirty="0"/>
              <a:t>공간분할</a:t>
            </a:r>
            <a:endParaRPr lang="en-US" altLang="ko-KR" dirty="0"/>
          </a:p>
          <a:p>
            <a:pPr lvl="1"/>
            <a:r>
              <a:rPr lang="ko-KR" altLang="en-US" dirty="0"/>
              <a:t>클라이언트에서도 처리</a:t>
            </a:r>
            <a:endParaRPr lang="en-US" altLang="ko-KR" dirty="0"/>
          </a:p>
          <a:p>
            <a:pPr lvl="1"/>
            <a:r>
              <a:rPr lang="ko-KR" altLang="en-US" dirty="0"/>
              <a:t>작업의 분산</a:t>
            </a:r>
            <a:endParaRPr lang="en-US" altLang="ko-KR" dirty="0"/>
          </a:p>
          <a:p>
            <a:pPr lvl="1"/>
            <a:r>
              <a:rPr lang="en-US" altLang="ko-KR" dirty="0"/>
              <a:t>lock</a:t>
            </a:r>
            <a:r>
              <a:rPr lang="ko-KR" altLang="en-US" dirty="0"/>
              <a:t>의 최소화</a:t>
            </a:r>
            <a:endParaRPr lang="en-US" altLang="ko-KR" dirty="0"/>
          </a:p>
          <a:p>
            <a:r>
              <a:rPr lang="ko-KR" altLang="en-US" dirty="0"/>
              <a:t>동시 접속 목표 </a:t>
            </a:r>
            <a:r>
              <a:rPr lang="en-US" altLang="ko-KR" dirty="0"/>
              <a:t>1</a:t>
            </a:r>
            <a:r>
              <a:rPr lang="ko-KR" altLang="en-US" dirty="0"/>
              <a:t>만</a:t>
            </a:r>
            <a:endParaRPr lang="en-US" altLang="ko-KR" dirty="0"/>
          </a:p>
        </p:txBody>
      </p:sp>
    </p:spTree>
    <p:extLst>
      <p:ext uri="{BB962C8B-B14F-4D97-AF65-F5344CB8AC3E}">
        <p14:creationId xmlns:p14="http://schemas.microsoft.com/office/powerpoint/2010/main" val="225290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DEE457-9CFE-4FD0-9C84-E1F388F2A6E9}"/>
              </a:ext>
            </a:extLst>
          </p:cNvPr>
          <p:cNvSpPr>
            <a:spLocks noGrp="1"/>
          </p:cNvSpPr>
          <p:nvPr>
            <p:ph type="title"/>
          </p:nvPr>
        </p:nvSpPr>
        <p:spPr/>
        <p:txBody>
          <a:bodyPr>
            <a:normAutofit fontScale="90000"/>
          </a:bodyPr>
          <a:lstStyle/>
          <a:p>
            <a:r>
              <a:rPr lang="en-US" altLang="ko-KR" dirty="0"/>
              <a:t>1</a:t>
            </a:r>
            <a:r>
              <a:rPr lang="ko-KR" altLang="en-US" dirty="0"/>
              <a:t>사용자 </a:t>
            </a:r>
            <a:r>
              <a:rPr lang="en-US" altLang="ko-KR" dirty="0"/>
              <a:t>10</a:t>
            </a:r>
            <a:r>
              <a:rPr lang="ko-KR" altLang="en-US" dirty="0"/>
              <a:t>캐릭터 시스템</a:t>
            </a:r>
          </a:p>
        </p:txBody>
      </p:sp>
      <p:sp>
        <p:nvSpPr>
          <p:cNvPr id="5" name="슬라이드 번호 개체 틀 4">
            <a:extLst>
              <a:ext uri="{FF2B5EF4-FFF2-40B4-BE49-F238E27FC236}">
                <a16:creationId xmlns:a16="http://schemas.microsoft.com/office/drawing/2014/main" id="{840AAF06-5967-43EC-AD11-F7DE534832FE}"/>
              </a:ext>
            </a:extLst>
          </p:cNvPr>
          <p:cNvSpPr>
            <a:spLocks noGrp="1"/>
          </p:cNvSpPr>
          <p:nvPr>
            <p:ph type="sldNum" sz="quarter" idx="12"/>
          </p:nvPr>
        </p:nvSpPr>
        <p:spPr/>
        <p:txBody>
          <a:bodyPr/>
          <a:lstStyle/>
          <a:p>
            <a:fld id="{6E18DBF4-37B7-4C4F-9728-A1C100B177EE}" type="slidenum">
              <a:rPr lang="en-US" smtClean="0"/>
              <a:pPr/>
              <a:t>12</a:t>
            </a:fld>
            <a:endParaRPr lang="en-US"/>
          </a:p>
        </p:txBody>
      </p:sp>
      <p:sp>
        <p:nvSpPr>
          <p:cNvPr id="6" name="내용 개체 틀 5">
            <a:extLst>
              <a:ext uri="{FF2B5EF4-FFF2-40B4-BE49-F238E27FC236}">
                <a16:creationId xmlns:a16="http://schemas.microsoft.com/office/drawing/2014/main" id="{31EC482E-8BC6-4E44-9C43-79B60937139D}"/>
              </a:ext>
            </a:extLst>
          </p:cNvPr>
          <p:cNvSpPr>
            <a:spLocks noGrp="1"/>
          </p:cNvSpPr>
          <p:nvPr>
            <p:ph sz="half" idx="1"/>
          </p:nvPr>
        </p:nvSpPr>
        <p:spPr>
          <a:xfrm>
            <a:off x="838200" y="1643173"/>
            <a:ext cx="5181600" cy="4621703"/>
          </a:xfrm>
        </p:spPr>
        <p:txBody>
          <a:bodyPr>
            <a:normAutofit/>
          </a:bodyPr>
          <a:lstStyle/>
          <a:p>
            <a:r>
              <a:rPr lang="ko-KR" altLang="en-US" dirty="0"/>
              <a:t>자신의 여러 종류 캐릭터를 한번의 플레이로 즐길 수 있다</a:t>
            </a:r>
            <a:r>
              <a:rPr lang="en-US" altLang="ko-KR" dirty="0"/>
              <a:t>.</a:t>
            </a:r>
          </a:p>
          <a:p>
            <a:r>
              <a:rPr lang="ko-KR" altLang="en-US" dirty="0"/>
              <a:t>플레이어 마다 많은 수의 캐릭터를 사용하기 때문에 처리할 량이 많아지고 난잡해질 수 있다</a:t>
            </a:r>
            <a:endParaRPr lang="en-US" altLang="ko-KR" dirty="0"/>
          </a:p>
          <a:p>
            <a:pPr marL="0" indent="0">
              <a:buNone/>
            </a:pPr>
            <a:r>
              <a:rPr lang="en-US" altLang="ko-KR" dirty="0"/>
              <a:t>=&gt; 10 </a:t>
            </a:r>
            <a:r>
              <a:rPr lang="ko-KR" altLang="en-US" dirty="0"/>
              <a:t>캐릭터를 포함하는 </a:t>
            </a:r>
            <a:r>
              <a:rPr lang="en-US" altLang="ko-KR" dirty="0"/>
              <a:t>bounding area</a:t>
            </a:r>
            <a:r>
              <a:rPr lang="ko-KR" altLang="en-US" dirty="0"/>
              <a:t>를 만들어서 충돌 처리하고</a:t>
            </a:r>
            <a:r>
              <a:rPr lang="en-US" altLang="ko-KR" dirty="0"/>
              <a:t>, </a:t>
            </a:r>
            <a:r>
              <a:rPr lang="ko-KR" altLang="en-US" dirty="0"/>
              <a:t>하나의 오브젝트로 묶고 통신 횟수를 줄이는 것으로 완화할 것이다</a:t>
            </a:r>
            <a:r>
              <a:rPr lang="en-US" altLang="ko-KR" dirty="0"/>
              <a:t>.</a:t>
            </a:r>
          </a:p>
        </p:txBody>
      </p:sp>
    </p:spTree>
    <p:extLst>
      <p:ext uri="{BB962C8B-B14F-4D97-AF65-F5344CB8AC3E}">
        <p14:creationId xmlns:p14="http://schemas.microsoft.com/office/powerpoint/2010/main" val="11894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E13EA9-6A57-4377-94FA-8BEAB2B0CD14}"/>
              </a:ext>
            </a:extLst>
          </p:cNvPr>
          <p:cNvSpPr>
            <a:spLocks noGrp="1"/>
          </p:cNvSpPr>
          <p:nvPr>
            <p:ph type="title"/>
          </p:nvPr>
        </p:nvSpPr>
        <p:spPr/>
        <p:txBody>
          <a:bodyPr>
            <a:normAutofit fontScale="90000"/>
          </a:bodyPr>
          <a:lstStyle/>
          <a:p>
            <a:r>
              <a:rPr lang="ko-KR" altLang="en-US" dirty="0"/>
              <a:t>타 게임과의 비교</a:t>
            </a:r>
          </a:p>
        </p:txBody>
      </p:sp>
      <p:sp>
        <p:nvSpPr>
          <p:cNvPr id="5" name="슬라이드 번호 개체 틀 4">
            <a:extLst>
              <a:ext uri="{FF2B5EF4-FFF2-40B4-BE49-F238E27FC236}">
                <a16:creationId xmlns:a16="http://schemas.microsoft.com/office/drawing/2014/main" id="{52C772EB-C2B2-4689-8712-03A848AF772F}"/>
              </a:ext>
            </a:extLst>
          </p:cNvPr>
          <p:cNvSpPr>
            <a:spLocks noGrp="1"/>
          </p:cNvSpPr>
          <p:nvPr>
            <p:ph type="sldNum" sz="quarter" idx="12"/>
          </p:nvPr>
        </p:nvSpPr>
        <p:spPr/>
        <p:txBody>
          <a:bodyPr/>
          <a:lstStyle/>
          <a:p>
            <a:fld id="{6E18DBF4-37B7-4C4F-9728-A1C100B177EE}" type="slidenum">
              <a:rPr lang="en-US" smtClean="0"/>
              <a:pPr/>
              <a:t>13</a:t>
            </a:fld>
            <a:endParaRPr lang="en-US"/>
          </a:p>
        </p:txBody>
      </p:sp>
      <p:sp>
        <p:nvSpPr>
          <p:cNvPr id="6" name="내용 개체 틀 5">
            <a:extLst>
              <a:ext uri="{FF2B5EF4-FFF2-40B4-BE49-F238E27FC236}">
                <a16:creationId xmlns:a16="http://schemas.microsoft.com/office/drawing/2014/main" id="{FB717E08-6C18-48A7-B027-E32CC27ED0E3}"/>
              </a:ext>
            </a:extLst>
          </p:cNvPr>
          <p:cNvSpPr>
            <a:spLocks noGrp="1"/>
          </p:cNvSpPr>
          <p:nvPr>
            <p:ph sz="half" idx="1"/>
          </p:nvPr>
        </p:nvSpPr>
        <p:spPr/>
        <p:txBody>
          <a:bodyPr/>
          <a:lstStyle/>
          <a:p>
            <a:pPr marL="0" indent="0">
              <a:buNone/>
            </a:pPr>
            <a:r>
              <a:rPr lang="ko-KR" altLang="en-US" dirty="0"/>
              <a:t>기존에 존재했던 온라인 </a:t>
            </a:r>
            <a:r>
              <a:rPr lang="en-US" altLang="ko-KR" dirty="0"/>
              <a:t>RPG </a:t>
            </a:r>
            <a:r>
              <a:rPr lang="ko-KR" altLang="en-US" dirty="0"/>
              <a:t>그라나도 에스파다는 동시에 </a:t>
            </a:r>
            <a:r>
              <a:rPr lang="en-US" altLang="ko-KR" dirty="0"/>
              <a:t>3</a:t>
            </a:r>
            <a:r>
              <a:rPr lang="ko-KR" altLang="en-US" dirty="0"/>
              <a:t>명의 캐릭터를 메인 캐릭터로 조종하지만</a:t>
            </a:r>
            <a:endParaRPr lang="en-US" altLang="ko-KR" dirty="0"/>
          </a:p>
          <a:p>
            <a:pPr marL="0" indent="0">
              <a:buNone/>
            </a:pPr>
            <a:r>
              <a:rPr lang="en-US" altLang="ko-KR" dirty="0"/>
              <a:t>Aster</a:t>
            </a:r>
            <a:r>
              <a:rPr lang="ko-KR" altLang="en-US" dirty="0"/>
              <a:t>는 </a:t>
            </a:r>
            <a:r>
              <a:rPr lang="en-US" altLang="ko-KR" dirty="0"/>
              <a:t>1</a:t>
            </a:r>
            <a:r>
              <a:rPr lang="ko-KR" altLang="en-US" dirty="0"/>
              <a:t>명의 메인 캐릭터와 </a:t>
            </a:r>
            <a:r>
              <a:rPr lang="en-US" altLang="ko-KR" dirty="0"/>
              <a:t>9</a:t>
            </a:r>
            <a:r>
              <a:rPr lang="ko-KR" altLang="en-US" dirty="0"/>
              <a:t>명의 서브캐릭터로 구성하여</a:t>
            </a:r>
            <a:endParaRPr lang="en-US" altLang="ko-KR" dirty="0"/>
          </a:p>
          <a:p>
            <a:pPr marL="0" indent="0">
              <a:buNone/>
            </a:pPr>
            <a:r>
              <a:rPr lang="ko-KR" altLang="en-US" dirty="0"/>
              <a:t>해당 게임보다 라이트한 조작성을 제공한다</a:t>
            </a:r>
            <a:r>
              <a:rPr lang="en-US" altLang="ko-KR" dirty="0"/>
              <a:t>.</a:t>
            </a:r>
          </a:p>
          <a:p>
            <a:pPr marL="0" indent="0">
              <a:buNone/>
            </a:pPr>
            <a:endParaRPr lang="ko-KR" altLang="en-US" dirty="0"/>
          </a:p>
        </p:txBody>
      </p:sp>
      <p:pic>
        <p:nvPicPr>
          <p:cNvPr id="1026" name="Picture 2" descr="이미지를 클릭하시면 창이 닫힙니다">
            <a:extLst>
              <a:ext uri="{FF2B5EF4-FFF2-40B4-BE49-F238E27FC236}">
                <a16:creationId xmlns:a16="http://schemas.microsoft.com/office/drawing/2014/main" id="{1BEEB4B3-5D0B-4E6D-9435-F19D097C313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875631"/>
            <a:ext cx="5181600" cy="3886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6A68166-C159-4A10-B069-B445F2AD3B63}"/>
              </a:ext>
            </a:extLst>
          </p:cNvPr>
          <p:cNvSpPr txBox="1"/>
          <p:nvPr/>
        </p:nvSpPr>
        <p:spPr>
          <a:xfrm>
            <a:off x="8050427" y="5761831"/>
            <a:ext cx="3935627" cy="369332"/>
          </a:xfrm>
          <a:prstGeom prst="rect">
            <a:avLst/>
          </a:prstGeom>
          <a:noFill/>
        </p:spPr>
        <p:txBody>
          <a:bodyPr wrap="square">
            <a:spAutoFit/>
          </a:bodyPr>
          <a:lstStyle/>
          <a:p>
            <a:r>
              <a:rPr lang="en-US" altLang="ko-KR" dirty="0"/>
              <a:t>4.</a:t>
            </a:r>
            <a:r>
              <a:rPr lang="ko-KR" altLang="en-US" dirty="0"/>
              <a:t>커뮤니티 </a:t>
            </a:r>
            <a:r>
              <a:rPr lang="en-US" altLang="ko-KR" dirty="0"/>
              <a:t> – </a:t>
            </a:r>
            <a:r>
              <a:rPr lang="ko-KR" altLang="en-US" dirty="0"/>
              <a:t>그라나도 에스파다</a:t>
            </a:r>
            <a:endParaRPr lang="en-US" altLang="ko-KR" i="0" dirty="0">
              <a:solidFill>
                <a:srgbClr val="212121"/>
              </a:solidFill>
              <a:effectLst/>
            </a:endParaRPr>
          </a:p>
        </p:txBody>
      </p:sp>
    </p:spTree>
    <p:extLst>
      <p:ext uri="{BB962C8B-B14F-4D97-AF65-F5344CB8AC3E}">
        <p14:creationId xmlns:p14="http://schemas.microsoft.com/office/powerpoint/2010/main" val="2179351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E8A99E-8C66-4CC7-850D-A2360C9F4D29}"/>
              </a:ext>
            </a:extLst>
          </p:cNvPr>
          <p:cNvSpPr>
            <a:spLocks noGrp="1"/>
          </p:cNvSpPr>
          <p:nvPr>
            <p:ph type="title"/>
          </p:nvPr>
        </p:nvSpPr>
        <p:spPr/>
        <p:txBody>
          <a:bodyPr>
            <a:normAutofit fontScale="90000"/>
          </a:bodyPr>
          <a:lstStyle/>
          <a:p>
            <a:r>
              <a:rPr lang="ko-KR" altLang="en-US" dirty="0"/>
              <a:t>역할 분담</a:t>
            </a:r>
          </a:p>
        </p:txBody>
      </p:sp>
      <p:sp>
        <p:nvSpPr>
          <p:cNvPr id="5" name="슬라이드 번호 개체 틀 4">
            <a:extLst>
              <a:ext uri="{FF2B5EF4-FFF2-40B4-BE49-F238E27FC236}">
                <a16:creationId xmlns:a16="http://schemas.microsoft.com/office/drawing/2014/main" id="{21DBCF74-5ABF-4B53-AAD6-857FBC868812}"/>
              </a:ext>
            </a:extLst>
          </p:cNvPr>
          <p:cNvSpPr>
            <a:spLocks noGrp="1"/>
          </p:cNvSpPr>
          <p:nvPr>
            <p:ph type="sldNum" sz="quarter" idx="12"/>
          </p:nvPr>
        </p:nvSpPr>
        <p:spPr/>
        <p:txBody>
          <a:bodyPr/>
          <a:lstStyle/>
          <a:p>
            <a:fld id="{6E18DBF4-37B7-4C4F-9728-A1C100B177EE}" type="slidenum">
              <a:rPr lang="en-US" smtClean="0"/>
              <a:pPr/>
              <a:t>14</a:t>
            </a:fld>
            <a:endParaRPr lang="en-US"/>
          </a:p>
        </p:txBody>
      </p:sp>
      <p:sp>
        <p:nvSpPr>
          <p:cNvPr id="6" name="내용 개체 틀 5">
            <a:extLst>
              <a:ext uri="{FF2B5EF4-FFF2-40B4-BE49-F238E27FC236}">
                <a16:creationId xmlns:a16="http://schemas.microsoft.com/office/drawing/2014/main" id="{F3E6FEDC-AB35-49CB-BE90-09813A4D3554}"/>
              </a:ext>
            </a:extLst>
          </p:cNvPr>
          <p:cNvSpPr>
            <a:spLocks noGrp="1"/>
          </p:cNvSpPr>
          <p:nvPr>
            <p:ph sz="half" idx="1"/>
          </p:nvPr>
        </p:nvSpPr>
        <p:spPr/>
        <p:txBody>
          <a:bodyPr/>
          <a:lstStyle/>
          <a:p>
            <a:r>
              <a:rPr lang="ko-KR" altLang="en-US" dirty="0"/>
              <a:t>손준혁</a:t>
            </a:r>
            <a:endParaRPr lang="en-US" altLang="ko-KR" dirty="0"/>
          </a:p>
          <a:p>
            <a:pPr marL="0" indent="0">
              <a:buNone/>
            </a:pPr>
            <a:r>
              <a:rPr lang="en-US" altLang="ko-KR" dirty="0"/>
              <a:t>   </a:t>
            </a:r>
            <a:r>
              <a:rPr lang="ko-KR" altLang="en-US" dirty="0"/>
              <a:t>클라이언트 및</a:t>
            </a:r>
            <a:r>
              <a:rPr lang="en-US" altLang="ko-KR" dirty="0"/>
              <a:t> </a:t>
            </a:r>
            <a:r>
              <a:rPr lang="ko-KR" altLang="en-US" dirty="0"/>
              <a:t>서버</a:t>
            </a:r>
          </a:p>
        </p:txBody>
      </p:sp>
    </p:spTree>
    <p:extLst>
      <p:ext uri="{BB962C8B-B14F-4D97-AF65-F5344CB8AC3E}">
        <p14:creationId xmlns:p14="http://schemas.microsoft.com/office/powerpoint/2010/main" val="2318054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ko-KR" altLang="en-US" dirty="0"/>
              <a:t>개발 일정</a:t>
            </a:r>
            <a:endParaRPr lang="en-US"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15</a:t>
            </a:fld>
            <a:endParaRPr lang="en-US"/>
          </a:p>
        </p:txBody>
      </p:sp>
      <p:graphicFrame>
        <p:nvGraphicFramePr>
          <p:cNvPr id="9" name="Table Placeholder 8"/>
          <p:cNvGraphicFramePr>
            <a:graphicFrameLocks noGrp="1"/>
          </p:cNvGraphicFramePr>
          <p:nvPr>
            <p:ph type="tbl" sz="quarter" idx="13"/>
            <p:extLst>
              <p:ext uri="{D42A27DB-BD31-4B8C-83A1-F6EECF244321}">
                <p14:modId xmlns:p14="http://schemas.microsoft.com/office/powerpoint/2010/main" val="2706721308"/>
              </p:ext>
            </p:extLst>
          </p:nvPr>
        </p:nvGraphicFramePr>
        <p:xfrm>
          <a:off x="2409092" y="1594951"/>
          <a:ext cx="8391286" cy="4172540"/>
        </p:xfrm>
        <a:graphic>
          <a:graphicData uri="http://schemas.openxmlformats.org/drawingml/2006/table">
            <a:tbl>
              <a:tblPr firstRow="1" bandRow="1">
                <a:tableStyleId>{5C22544A-7EE6-4342-B048-85BDC9FD1C3A}</a:tableStyleId>
              </a:tblPr>
              <a:tblGrid>
                <a:gridCol w="1709126">
                  <a:extLst>
                    <a:ext uri="{9D8B030D-6E8A-4147-A177-3AD203B41FA5}">
                      <a16:colId xmlns:a16="http://schemas.microsoft.com/office/drawing/2014/main" val="20000"/>
                    </a:ext>
                  </a:extLst>
                </a:gridCol>
                <a:gridCol w="835270">
                  <a:extLst>
                    <a:ext uri="{9D8B030D-6E8A-4147-A177-3AD203B41FA5}">
                      <a16:colId xmlns:a16="http://schemas.microsoft.com/office/drawing/2014/main" val="20001"/>
                    </a:ext>
                  </a:extLst>
                </a:gridCol>
                <a:gridCol w="835270">
                  <a:extLst>
                    <a:ext uri="{9D8B030D-6E8A-4147-A177-3AD203B41FA5}">
                      <a16:colId xmlns:a16="http://schemas.microsoft.com/office/drawing/2014/main" val="20002"/>
                    </a:ext>
                  </a:extLst>
                </a:gridCol>
                <a:gridCol w="835270">
                  <a:extLst>
                    <a:ext uri="{9D8B030D-6E8A-4147-A177-3AD203B41FA5}">
                      <a16:colId xmlns:a16="http://schemas.microsoft.com/office/drawing/2014/main" val="20003"/>
                    </a:ext>
                  </a:extLst>
                </a:gridCol>
                <a:gridCol w="835270">
                  <a:extLst>
                    <a:ext uri="{9D8B030D-6E8A-4147-A177-3AD203B41FA5}">
                      <a16:colId xmlns:a16="http://schemas.microsoft.com/office/drawing/2014/main" val="20004"/>
                    </a:ext>
                  </a:extLst>
                </a:gridCol>
                <a:gridCol w="835270">
                  <a:extLst>
                    <a:ext uri="{9D8B030D-6E8A-4147-A177-3AD203B41FA5}">
                      <a16:colId xmlns:a16="http://schemas.microsoft.com/office/drawing/2014/main" val="20005"/>
                    </a:ext>
                  </a:extLst>
                </a:gridCol>
                <a:gridCol w="835270">
                  <a:extLst>
                    <a:ext uri="{9D8B030D-6E8A-4147-A177-3AD203B41FA5}">
                      <a16:colId xmlns:a16="http://schemas.microsoft.com/office/drawing/2014/main" val="20006"/>
                    </a:ext>
                  </a:extLst>
                </a:gridCol>
                <a:gridCol w="835270">
                  <a:extLst>
                    <a:ext uri="{9D8B030D-6E8A-4147-A177-3AD203B41FA5}">
                      <a16:colId xmlns:a16="http://schemas.microsoft.com/office/drawing/2014/main" val="20007"/>
                    </a:ext>
                  </a:extLst>
                </a:gridCol>
                <a:gridCol w="835270">
                  <a:extLst>
                    <a:ext uri="{9D8B030D-6E8A-4147-A177-3AD203B41FA5}">
                      <a16:colId xmlns:a16="http://schemas.microsoft.com/office/drawing/2014/main" val="20008"/>
                    </a:ext>
                  </a:extLst>
                </a:gridCol>
              </a:tblGrid>
              <a:tr h="450056">
                <a:tc>
                  <a:txBody>
                    <a:bodyPr/>
                    <a:lstStyle/>
                    <a:p>
                      <a:endParaRPr lang="en-US" sz="1400" dirty="0"/>
                    </a:p>
                  </a:txBody>
                  <a:tcPr marL="68580" marR="68580" marT="34290" marB="34290">
                    <a:noFill/>
                  </a:tcPr>
                </a:tc>
                <a:tc>
                  <a:txBody>
                    <a:bodyPr/>
                    <a:lstStyle/>
                    <a:p>
                      <a:pPr algn="ctr"/>
                      <a:r>
                        <a:rPr lang="en-US" sz="1400" dirty="0"/>
                        <a:t>7</a:t>
                      </a:r>
                    </a:p>
                  </a:txBody>
                  <a:tcPr marL="68580" marR="68580" marT="34290" marB="34290" anchor="ctr"/>
                </a:tc>
                <a:tc>
                  <a:txBody>
                    <a:bodyPr/>
                    <a:lstStyle/>
                    <a:p>
                      <a:pPr algn="ctr"/>
                      <a:r>
                        <a:rPr lang="en-US" sz="1400" dirty="0"/>
                        <a:t>8</a:t>
                      </a:r>
                    </a:p>
                  </a:txBody>
                  <a:tcPr marL="68580" marR="68580" marT="34290" marB="34290" anchor="ctr"/>
                </a:tc>
                <a:tc>
                  <a:txBody>
                    <a:bodyPr/>
                    <a:lstStyle/>
                    <a:p>
                      <a:pPr algn="ctr"/>
                      <a:r>
                        <a:rPr lang="en-US" sz="1400" dirty="0"/>
                        <a:t>9</a:t>
                      </a:r>
                    </a:p>
                  </a:txBody>
                  <a:tcPr marL="68580" marR="68580" marT="34290" marB="34290" anchor="ctr"/>
                </a:tc>
                <a:tc>
                  <a:txBody>
                    <a:bodyPr/>
                    <a:lstStyle/>
                    <a:p>
                      <a:pPr algn="ctr"/>
                      <a:r>
                        <a:rPr lang="en-US" sz="1400" dirty="0"/>
                        <a:t>10</a:t>
                      </a:r>
                    </a:p>
                  </a:txBody>
                  <a:tcPr marL="68580" marR="68580" marT="34290" marB="34290" anchor="ctr"/>
                </a:tc>
                <a:tc>
                  <a:txBody>
                    <a:bodyPr/>
                    <a:lstStyle/>
                    <a:p>
                      <a:pPr algn="ctr"/>
                      <a:r>
                        <a:rPr lang="en-US" sz="1400" dirty="0"/>
                        <a:t>11</a:t>
                      </a:r>
                    </a:p>
                  </a:txBody>
                  <a:tcPr marL="68580" marR="68580" marT="34290" marB="34290" anchor="ctr"/>
                </a:tc>
                <a:tc>
                  <a:txBody>
                    <a:bodyPr/>
                    <a:lstStyle/>
                    <a:p>
                      <a:pPr algn="ctr"/>
                      <a:r>
                        <a:rPr lang="en-US" sz="1400" dirty="0"/>
                        <a:t>12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0"/>
                  </a:ext>
                </a:extLst>
              </a:tr>
              <a:tr h="310207">
                <a:tc>
                  <a:txBody>
                    <a:bodyPr/>
                    <a:lstStyle/>
                    <a:p>
                      <a:pPr algn="ctr"/>
                      <a:r>
                        <a:rPr lang="ko-KR" altLang="en-US" sz="1400" dirty="0"/>
                        <a:t> 프레임워크</a:t>
                      </a:r>
                      <a:endParaRPr lang="en-US" sz="1400" dirty="0"/>
                    </a:p>
                  </a:txBody>
                  <a:tcPr marL="68580" marR="68580" marT="34290" marB="34290" anchor="ctr">
                    <a:solidFill>
                      <a:schemeClr val="bg2"/>
                    </a:solidFill>
                  </a:tcPr>
                </a:tc>
                <a:tc>
                  <a:txBody>
                    <a:bodyPr/>
                    <a:lstStyle/>
                    <a:p>
                      <a:pPr algn="ctr"/>
                      <a:endParaRPr lang="en-US" sz="1400" dirty="0"/>
                    </a:p>
                  </a:txBody>
                  <a:tcPr marL="68580" marR="68580" marT="34290" marB="34290" anchor="ctr">
                    <a:solidFill>
                      <a:schemeClr val="bg2"/>
                    </a:solidFill>
                  </a:tcPr>
                </a:tc>
                <a:tc>
                  <a:txBody>
                    <a:bodyPr/>
                    <a:lstStyle/>
                    <a:p>
                      <a:pPr algn="ctr"/>
                      <a:endParaRPr lang="en-US" sz="1400"/>
                    </a:p>
                  </a:txBody>
                  <a:tcPr marL="68580" marR="68580" marT="34290" marB="34290" anchor="ctr">
                    <a:solidFill>
                      <a:schemeClr val="bg2"/>
                    </a:solidFill>
                  </a:tcPr>
                </a:tc>
                <a:tc>
                  <a:txBody>
                    <a:bodyPr/>
                    <a:lstStyle/>
                    <a:p>
                      <a:pPr algn="ctr"/>
                      <a:endParaRPr lang="en-US" sz="1400"/>
                    </a:p>
                  </a:txBody>
                  <a:tcPr marL="68580" marR="68580" marT="34290" marB="34290" anchor="ctr">
                    <a:solidFill>
                      <a:schemeClr val="bg2"/>
                    </a:solidFill>
                  </a:tcPr>
                </a:tc>
                <a:tc>
                  <a:txBody>
                    <a:bodyPr/>
                    <a:lstStyle/>
                    <a:p>
                      <a:pPr algn="ctr"/>
                      <a:endParaRPr lang="en-US" sz="1400"/>
                    </a:p>
                  </a:txBody>
                  <a:tcPr marL="68580" marR="68580" marT="34290" marB="34290" anchor="ctr">
                    <a:solidFill>
                      <a:schemeClr val="bg2"/>
                    </a:solidFill>
                  </a:tcPr>
                </a:tc>
                <a:tc>
                  <a:txBody>
                    <a:bodyPr/>
                    <a:lstStyle/>
                    <a:p>
                      <a:pPr algn="ctr"/>
                      <a:endParaRPr lang="en-US" sz="1400" dirty="0"/>
                    </a:p>
                  </a:txBody>
                  <a:tcPr marL="68580" marR="68580" marT="34290" marB="34290" anchor="ctr">
                    <a:solidFill>
                      <a:schemeClr val="bg2"/>
                    </a:solidFill>
                  </a:tcPr>
                </a:tc>
                <a:tc>
                  <a:txBody>
                    <a:bodyPr/>
                    <a:lstStyle/>
                    <a:p>
                      <a:pPr algn="ctr"/>
                      <a:endParaRPr lang="en-US" sz="1400"/>
                    </a:p>
                  </a:txBody>
                  <a:tcPr marL="68580" marR="68580" marT="34290" marB="34290" anchor="ctr">
                    <a:solidFill>
                      <a:schemeClr val="bg2"/>
                    </a:solidFill>
                  </a:tcPr>
                </a:tc>
                <a:tc rowSpan="12" gridSpan="2">
                  <a:txBody>
                    <a:bodyPr/>
                    <a:lstStyle/>
                    <a:p>
                      <a:pPr algn="ctr"/>
                      <a:r>
                        <a:rPr lang="ko-KR" altLang="en-US" sz="1400" dirty="0"/>
                        <a:t>디버깅</a:t>
                      </a:r>
                      <a:endParaRPr lang="en-US" sz="1400" dirty="0"/>
                    </a:p>
                  </a:txBody>
                  <a:tcPr marL="68580" marR="68580" marT="34290" marB="34290" anchor="ctr">
                    <a:solidFill>
                      <a:srgbClr val="E7EFF6"/>
                    </a:solidFill>
                  </a:tcPr>
                </a:tc>
                <a:tc rowSpan="12" hMerge="1">
                  <a:txBody>
                    <a:bodyPr/>
                    <a:lstStyle/>
                    <a:p>
                      <a:endParaRPr lang="en-US" sz="1400" dirty="0"/>
                    </a:p>
                  </a:txBody>
                  <a:tcPr marL="68580" marR="68580" marT="34290" marB="34290" anchor="ctr">
                    <a:solidFill>
                      <a:schemeClr val="bg2"/>
                    </a:solidFill>
                  </a:tcPr>
                </a:tc>
                <a:extLst>
                  <a:ext uri="{0D108BD9-81ED-4DB2-BD59-A6C34878D82A}">
                    <a16:rowId xmlns:a16="http://schemas.microsoft.com/office/drawing/2014/main" val="10001"/>
                  </a:ext>
                </a:extLst>
              </a:tr>
              <a:tr h="310207">
                <a:tc>
                  <a:txBody>
                    <a:bodyPr/>
                    <a:lstStyle/>
                    <a:p>
                      <a:pPr marL="0" indent="0" algn="ctr">
                        <a:buFont typeface="Arial" panose="020B0604020202020204" pitchFamily="34" charset="0"/>
                        <a:buNone/>
                      </a:pPr>
                      <a:r>
                        <a:rPr lang="ko-KR" altLang="en-US" sz="1400" dirty="0"/>
                        <a:t>애니메이션</a:t>
                      </a: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gridSpan="2" vMerge="1">
                  <a:txBody>
                    <a:bodyPr/>
                    <a:lstStyle/>
                    <a:p>
                      <a:endParaRPr lang="en-US" sz="1400" dirty="0"/>
                    </a:p>
                  </a:txBody>
                  <a:tcPr marL="68580" marR="68580" marT="34290" marB="34290" anchor="ctr"/>
                </a:tc>
                <a:tc hMerge="1" vMerge="1">
                  <a:txBody>
                    <a:bodyPr/>
                    <a:lstStyle/>
                    <a:p>
                      <a:endParaRPr lang="en-US" sz="1400" dirty="0"/>
                    </a:p>
                  </a:txBody>
                  <a:tcPr marL="68580" marR="68580" marT="34290" marB="34290" anchor="ctr"/>
                </a:tc>
                <a:extLst>
                  <a:ext uri="{0D108BD9-81ED-4DB2-BD59-A6C34878D82A}">
                    <a16:rowId xmlns:a16="http://schemas.microsoft.com/office/drawing/2014/main" val="10002"/>
                  </a:ext>
                </a:extLst>
              </a:tr>
              <a:tr h="310207">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ko-KR" altLang="en-US" sz="1400" dirty="0"/>
                        <a:t>모델링 추가</a:t>
                      </a:r>
                      <a:endParaRPr lang="en-US" altLang="ko-KR"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gridSpan="2" vMerge="1">
                  <a:txBody>
                    <a:bodyPr/>
                    <a:lstStyle/>
                    <a:p>
                      <a:endParaRPr lang="en-US" sz="1400" dirty="0"/>
                    </a:p>
                  </a:txBody>
                  <a:tcPr marL="68580" marR="68580" marT="34290" marB="34290" anchor="ctr"/>
                </a:tc>
                <a:tc hMerge="1" vMerge="1">
                  <a:txBody>
                    <a:bodyPr/>
                    <a:lstStyle/>
                    <a:p>
                      <a:endParaRPr lang="en-US" sz="1400" dirty="0"/>
                    </a:p>
                  </a:txBody>
                  <a:tcPr marL="68580" marR="68580" marT="34290" marB="34290" anchor="ctr"/>
                </a:tc>
                <a:extLst>
                  <a:ext uri="{0D108BD9-81ED-4DB2-BD59-A6C34878D82A}">
                    <a16:rowId xmlns:a16="http://schemas.microsoft.com/office/drawing/2014/main" val="10003"/>
                  </a:ext>
                </a:extLst>
              </a:tr>
              <a:tr h="310207">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ko-KR" altLang="en-US" sz="1400" dirty="0"/>
                        <a:t>맵</a:t>
                      </a:r>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gridSpan="2" vMerge="1">
                  <a:txBody>
                    <a:bodyPr/>
                    <a:lstStyle/>
                    <a:p>
                      <a:pPr latinLnBrk="1"/>
                      <a:endParaRPr lang="ko-KR" altLang="en-US"/>
                    </a:p>
                  </a:txBody>
                  <a:tcPr/>
                </a:tc>
                <a:tc hMerge="1" vMerge="1">
                  <a:txBody>
                    <a:bodyPr/>
                    <a:lstStyle/>
                    <a:p>
                      <a:pPr latinLnBrk="1"/>
                      <a:endParaRPr lang="ko-KR" altLang="en-US"/>
                    </a:p>
                  </a:txBody>
                  <a:tcPr/>
                </a:tc>
                <a:extLst>
                  <a:ext uri="{0D108BD9-81ED-4DB2-BD59-A6C34878D82A}">
                    <a16:rowId xmlns:a16="http://schemas.microsoft.com/office/drawing/2014/main" val="1889100936"/>
                  </a:ext>
                </a:extLst>
              </a:tr>
              <a:tr h="310207">
                <a:tc>
                  <a:txBody>
                    <a:bodyPr/>
                    <a:lstStyle/>
                    <a:p>
                      <a:pPr marL="0" indent="0" algn="ctr">
                        <a:buFont typeface="Arial" panose="020B0604020202020204" pitchFamily="34" charset="0"/>
                        <a:buNone/>
                      </a:pPr>
                      <a:r>
                        <a:rPr lang="ko-KR" altLang="en-US" sz="1400" dirty="0" err="1"/>
                        <a:t>라이팅</a:t>
                      </a: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gridSpan="2" vMerge="1">
                  <a:txBody>
                    <a:bodyPr/>
                    <a:lstStyle/>
                    <a:p>
                      <a:pPr latinLnBrk="1"/>
                      <a:endParaRPr lang="ko-KR" altLang="en-US"/>
                    </a:p>
                  </a:txBody>
                  <a:tcPr/>
                </a:tc>
                <a:tc hMerge="1" vMerge="1">
                  <a:txBody>
                    <a:bodyPr/>
                    <a:lstStyle/>
                    <a:p>
                      <a:pPr latinLnBrk="1"/>
                      <a:endParaRPr lang="ko-KR" altLang="en-US"/>
                    </a:p>
                  </a:txBody>
                  <a:tcPr/>
                </a:tc>
                <a:extLst>
                  <a:ext uri="{0D108BD9-81ED-4DB2-BD59-A6C34878D82A}">
                    <a16:rowId xmlns:a16="http://schemas.microsoft.com/office/drawing/2014/main" val="4141596435"/>
                  </a:ext>
                </a:extLst>
              </a:tr>
              <a:tr h="310207">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400" dirty="0"/>
                        <a:t>UI</a:t>
                      </a:r>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gridSpan="2" vMerge="1">
                  <a:txBody>
                    <a:bodyPr/>
                    <a:lstStyle/>
                    <a:p>
                      <a:pPr latinLnBrk="1"/>
                      <a:endParaRPr lang="ko-KR" altLang="en-US"/>
                    </a:p>
                  </a:txBody>
                  <a:tcPr/>
                </a:tc>
                <a:tc hMerge="1" vMerge="1">
                  <a:txBody>
                    <a:bodyPr/>
                    <a:lstStyle/>
                    <a:p>
                      <a:pPr latinLnBrk="1"/>
                      <a:endParaRPr lang="ko-KR" altLang="en-US"/>
                    </a:p>
                  </a:txBody>
                  <a:tcPr/>
                </a:tc>
                <a:extLst>
                  <a:ext uri="{0D108BD9-81ED-4DB2-BD59-A6C34878D82A}">
                    <a16:rowId xmlns:a16="http://schemas.microsoft.com/office/drawing/2014/main" val="4163570374"/>
                  </a:ext>
                </a:extLst>
              </a:tr>
              <a:tr h="310207">
                <a:tc>
                  <a:txBody>
                    <a:bodyPr/>
                    <a:lstStyle/>
                    <a:p>
                      <a:pPr marL="0" indent="0" algn="ctr">
                        <a:buFont typeface="Arial" panose="020B0604020202020204" pitchFamily="34" charset="0"/>
                        <a:buNone/>
                      </a:pPr>
                      <a:r>
                        <a:rPr lang="ko-KR" altLang="en-US" sz="1400" dirty="0"/>
                        <a:t>이펙트</a:t>
                      </a: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gridSpan="2" vMerge="1">
                  <a:txBody>
                    <a:bodyPr/>
                    <a:lstStyle/>
                    <a:p>
                      <a:pPr latinLnBrk="1"/>
                      <a:endParaRPr lang="ko-KR" altLang="en-US"/>
                    </a:p>
                  </a:txBody>
                  <a:tcPr/>
                </a:tc>
                <a:tc hMerge="1" vMerge="1">
                  <a:txBody>
                    <a:bodyPr/>
                    <a:lstStyle/>
                    <a:p>
                      <a:pPr latinLnBrk="1"/>
                      <a:endParaRPr lang="ko-KR" altLang="en-US"/>
                    </a:p>
                  </a:txBody>
                  <a:tcPr/>
                </a:tc>
                <a:extLst>
                  <a:ext uri="{0D108BD9-81ED-4DB2-BD59-A6C34878D82A}">
                    <a16:rowId xmlns:a16="http://schemas.microsoft.com/office/drawing/2014/main" val="3280005764"/>
                  </a:ext>
                </a:extLst>
              </a:tr>
              <a:tr h="310207">
                <a:tc>
                  <a:txBody>
                    <a:bodyPr/>
                    <a:lstStyle/>
                    <a:p>
                      <a:pPr algn="ctr"/>
                      <a:endParaRPr lang="en-US" sz="1400" dirty="0"/>
                    </a:p>
                  </a:txBody>
                  <a:tcPr marL="68580" marR="68580" marT="34290" marB="34290" anchor="ctr">
                    <a:noFill/>
                  </a:tcPr>
                </a:tc>
                <a:tc>
                  <a:txBody>
                    <a:bodyPr/>
                    <a:lstStyle/>
                    <a:p>
                      <a:pPr algn="ctr"/>
                      <a:endParaRPr lang="en-US" sz="1400" dirty="0"/>
                    </a:p>
                  </a:txBody>
                  <a:tcPr marL="68580" marR="68580" marT="34290" marB="34290" anchor="ctr">
                    <a:noFill/>
                  </a:tcPr>
                </a:tc>
                <a:tc>
                  <a:txBody>
                    <a:bodyPr/>
                    <a:lstStyle/>
                    <a:p>
                      <a:pPr algn="ctr"/>
                      <a:endParaRPr lang="en-US" sz="1400" dirty="0"/>
                    </a:p>
                  </a:txBody>
                  <a:tcPr marL="68580" marR="68580" marT="34290" marB="34290" anchor="ctr">
                    <a:noFill/>
                  </a:tcPr>
                </a:tc>
                <a:tc>
                  <a:txBody>
                    <a:bodyPr/>
                    <a:lstStyle/>
                    <a:p>
                      <a:pPr algn="ctr"/>
                      <a:endParaRPr lang="en-US" sz="1400" dirty="0"/>
                    </a:p>
                  </a:txBody>
                  <a:tcPr marL="68580" marR="68580" marT="34290" marB="34290" anchor="ctr">
                    <a:noFill/>
                  </a:tcPr>
                </a:tc>
                <a:tc>
                  <a:txBody>
                    <a:bodyPr/>
                    <a:lstStyle/>
                    <a:p>
                      <a:pPr algn="ctr"/>
                      <a:endParaRPr lang="en-US" sz="1400" dirty="0"/>
                    </a:p>
                  </a:txBody>
                  <a:tcPr marL="68580" marR="68580" marT="34290" marB="34290" anchor="ctr">
                    <a:noFill/>
                  </a:tcPr>
                </a:tc>
                <a:tc>
                  <a:txBody>
                    <a:bodyPr/>
                    <a:lstStyle/>
                    <a:p>
                      <a:pPr algn="ctr"/>
                      <a:endParaRPr lang="en-US" sz="1400" dirty="0"/>
                    </a:p>
                  </a:txBody>
                  <a:tcPr marL="68580" marR="68580" marT="34290" marB="34290" anchor="ctr">
                    <a:noFill/>
                  </a:tcPr>
                </a:tc>
                <a:tc>
                  <a:txBody>
                    <a:bodyPr/>
                    <a:lstStyle/>
                    <a:p>
                      <a:pPr algn="ctr"/>
                      <a:endParaRPr lang="en-US" sz="1400" dirty="0"/>
                    </a:p>
                  </a:txBody>
                  <a:tcPr marL="68580" marR="68580" marT="34290" marB="34290" anchor="ctr">
                    <a:noFill/>
                  </a:tcPr>
                </a:tc>
                <a:tc gridSpan="2" vMerge="1">
                  <a:txBody>
                    <a:bodyPr/>
                    <a:lstStyle/>
                    <a:p>
                      <a:endParaRPr lang="en-US" sz="1400" dirty="0"/>
                    </a:p>
                  </a:txBody>
                  <a:tcPr marL="68580" marR="68580" marT="34290" marB="34290" anchor="ctr">
                    <a:noFill/>
                  </a:tcPr>
                </a:tc>
                <a:tc hMerge="1" vMerge="1">
                  <a:txBody>
                    <a:bodyPr/>
                    <a:lstStyle/>
                    <a:p>
                      <a:endParaRPr lang="en-US" sz="1400" dirty="0"/>
                    </a:p>
                  </a:txBody>
                  <a:tcPr marL="68580" marR="68580" marT="34290" marB="34290" anchor="ctr">
                    <a:noFill/>
                  </a:tcPr>
                </a:tc>
                <a:extLst>
                  <a:ext uri="{0D108BD9-81ED-4DB2-BD59-A6C34878D82A}">
                    <a16:rowId xmlns:a16="http://schemas.microsoft.com/office/drawing/2014/main" val="10004"/>
                  </a:ext>
                </a:extLst>
              </a:tr>
              <a:tr h="310207">
                <a:tc>
                  <a:txBody>
                    <a:bodyPr/>
                    <a:lstStyle/>
                    <a:p>
                      <a:pPr algn="ctr"/>
                      <a:r>
                        <a:rPr lang="ko-KR" altLang="en-US" sz="1400" dirty="0"/>
                        <a:t> 서버 프레임워크</a:t>
                      </a:r>
                      <a:endParaRPr lang="en-US" sz="1400" dirty="0"/>
                    </a:p>
                  </a:txBody>
                  <a:tcPr marL="68580" marR="68580" marT="34290" marB="34290" anchor="ctr">
                    <a:solidFill>
                      <a:schemeClr val="bg2"/>
                    </a:solidFill>
                  </a:tcPr>
                </a:tc>
                <a:tc>
                  <a:txBody>
                    <a:bodyPr/>
                    <a:lstStyle/>
                    <a:p>
                      <a:pPr algn="ctr"/>
                      <a:endParaRPr lang="en-US" sz="1400" dirty="0"/>
                    </a:p>
                  </a:txBody>
                  <a:tcPr marL="68580" marR="68580" marT="34290" marB="34290" anchor="ctr">
                    <a:solidFill>
                      <a:schemeClr val="bg2"/>
                    </a:solidFill>
                  </a:tcPr>
                </a:tc>
                <a:tc>
                  <a:txBody>
                    <a:bodyPr/>
                    <a:lstStyle/>
                    <a:p>
                      <a:pPr algn="ctr"/>
                      <a:endParaRPr lang="en-US" sz="1400"/>
                    </a:p>
                  </a:txBody>
                  <a:tcPr marL="68580" marR="68580" marT="34290" marB="34290" anchor="ctr">
                    <a:solidFill>
                      <a:schemeClr val="bg2"/>
                    </a:solidFill>
                  </a:tcPr>
                </a:tc>
                <a:tc>
                  <a:txBody>
                    <a:bodyPr/>
                    <a:lstStyle/>
                    <a:p>
                      <a:pPr algn="ctr"/>
                      <a:endParaRPr lang="en-US" sz="1400" dirty="0"/>
                    </a:p>
                  </a:txBody>
                  <a:tcPr marL="68580" marR="68580" marT="34290" marB="34290" anchor="ctr">
                    <a:solidFill>
                      <a:schemeClr val="bg2"/>
                    </a:solidFill>
                  </a:tcPr>
                </a:tc>
                <a:tc>
                  <a:txBody>
                    <a:bodyPr/>
                    <a:lstStyle/>
                    <a:p>
                      <a:pPr algn="ctr"/>
                      <a:endParaRPr lang="en-US" sz="1400" dirty="0"/>
                    </a:p>
                  </a:txBody>
                  <a:tcPr marL="68580" marR="68580" marT="34290" marB="34290" anchor="ctr">
                    <a:solidFill>
                      <a:schemeClr val="bg2"/>
                    </a:solidFill>
                  </a:tcPr>
                </a:tc>
                <a:tc>
                  <a:txBody>
                    <a:bodyPr/>
                    <a:lstStyle/>
                    <a:p>
                      <a:pPr algn="ctr"/>
                      <a:endParaRPr lang="en-US" sz="1400" dirty="0"/>
                    </a:p>
                  </a:txBody>
                  <a:tcPr marL="68580" marR="68580" marT="34290" marB="34290" anchor="ctr">
                    <a:solidFill>
                      <a:schemeClr val="bg2"/>
                    </a:solidFill>
                  </a:tcPr>
                </a:tc>
                <a:tc>
                  <a:txBody>
                    <a:bodyPr/>
                    <a:lstStyle/>
                    <a:p>
                      <a:pPr algn="ctr"/>
                      <a:endParaRPr lang="en-US" sz="1400"/>
                    </a:p>
                  </a:txBody>
                  <a:tcPr marL="68580" marR="68580" marT="34290" marB="34290" anchor="ctr">
                    <a:solidFill>
                      <a:schemeClr val="bg2"/>
                    </a:solidFill>
                  </a:tcPr>
                </a:tc>
                <a:tc gridSpan="2" vMerge="1">
                  <a:txBody>
                    <a:bodyPr/>
                    <a:lstStyle/>
                    <a:p>
                      <a:endParaRPr lang="en-US" sz="1400"/>
                    </a:p>
                  </a:txBody>
                  <a:tcPr marL="68580" marR="68580" marT="34290" marB="34290" anchor="ctr">
                    <a:solidFill>
                      <a:schemeClr val="bg2"/>
                    </a:solidFill>
                  </a:tcPr>
                </a:tc>
                <a:tc hMerge="1" vMerge="1">
                  <a:txBody>
                    <a:bodyPr/>
                    <a:lstStyle/>
                    <a:p>
                      <a:endParaRPr lang="en-US" sz="1400" dirty="0"/>
                    </a:p>
                  </a:txBody>
                  <a:tcPr marL="68580" marR="68580" marT="34290" marB="34290" anchor="ctr">
                    <a:solidFill>
                      <a:schemeClr val="bg2"/>
                    </a:solidFill>
                  </a:tcPr>
                </a:tc>
                <a:extLst>
                  <a:ext uri="{0D108BD9-81ED-4DB2-BD59-A6C34878D82A}">
                    <a16:rowId xmlns:a16="http://schemas.microsoft.com/office/drawing/2014/main" val="10005"/>
                  </a:ext>
                </a:extLst>
              </a:tr>
              <a:tr h="310207">
                <a:tc>
                  <a:txBody>
                    <a:bodyPr/>
                    <a:lstStyle/>
                    <a:p>
                      <a:pPr marL="0" indent="0" algn="ctr">
                        <a:buFont typeface="Arial" panose="020B0604020202020204" pitchFamily="34" charset="0"/>
                        <a:buNone/>
                      </a:pPr>
                      <a:r>
                        <a:rPr lang="ko-KR" altLang="en-US" sz="1400" dirty="0"/>
                        <a:t>이동</a:t>
                      </a:r>
                      <a:r>
                        <a:rPr lang="en-US" altLang="ko-KR" sz="1400" dirty="0"/>
                        <a:t>/</a:t>
                      </a:r>
                      <a:r>
                        <a:rPr lang="ko-KR" altLang="en-US" sz="1400" dirty="0"/>
                        <a:t>충돌 처리</a:t>
                      </a:r>
                      <a:endParaRPr lang="en-US" sz="1400" dirty="0"/>
                    </a:p>
                  </a:txBody>
                  <a:tcPr marL="68580" marR="68580" marT="34290" marB="34290" anchor="ctr"/>
                </a:tc>
                <a:tc>
                  <a:txBody>
                    <a:bodyPr/>
                    <a:lstStyle/>
                    <a:p>
                      <a:pPr algn="ctr"/>
                      <a:endParaRPr lang="en-US" sz="1400"/>
                    </a:p>
                  </a:txBody>
                  <a:tcPr marL="68580" marR="68580" marT="34290" marB="34290" anchor="ctr"/>
                </a:tc>
                <a:tc>
                  <a:txBody>
                    <a:bodyPr/>
                    <a:lstStyle/>
                    <a:p>
                      <a:pPr algn="ctr"/>
                      <a:endParaRPr lang="en-US" sz="140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gridSpan="2" vMerge="1">
                  <a:txBody>
                    <a:bodyPr/>
                    <a:lstStyle/>
                    <a:p>
                      <a:endParaRPr lang="en-US" sz="1400"/>
                    </a:p>
                  </a:txBody>
                  <a:tcPr marL="68580" marR="68580" marT="34290" marB="34290" anchor="ctr"/>
                </a:tc>
                <a:tc hMerge="1" vMerge="1">
                  <a:txBody>
                    <a:bodyPr/>
                    <a:lstStyle/>
                    <a:p>
                      <a:endParaRPr lang="en-US" sz="1400" dirty="0"/>
                    </a:p>
                  </a:txBody>
                  <a:tcPr marL="68580" marR="68580" marT="34290" marB="34290" anchor="ctr"/>
                </a:tc>
                <a:extLst>
                  <a:ext uri="{0D108BD9-81ED-4DB2-BD59-A6C34878D82A}">
                    <a16:rowId xmlns:a16="http://schemas.microsoft.com/office/drawing/2014/main" val="10006"/>
                  </a:ext>
                </a:extLst>
              </a:tr>
              <a:tr h="310207">
                <a:tc>
                  <a:txBody>
                    <a:bodyPr/>
                    <a:lstStyle/>
                    <a:p>
                      <a:pPr marL="0" indent="0" algn="ctr">
                        <a:buFont typeface="Arial" panose="020B0604020202020204" pitchFamily="34" charset="0"/>
                        <a:buNone/>
                      </a:pPr>
                      <a:r>
                        <a:rPr lang="ko-KR" altLang="en-US" sz="1400" dirty="0"/>
                        <a:t>게임 시스템</a:t>
                      </a:r>
                      <a:endParaRPr lang="en-US" sz="1400" dirty="0"/>
                    </a:p>
                  </a:txBody>
                  <a:tcPr marL="68580" marR="68580" marT="34290" marB="34290" anchor="ctr"/>
                </a:tc>
                <a:tc>
                  <a:txBody>
                    <a:bodyPr/>
                    <a:lstStyle/>
                    <a:p>
                      <a:pPr algn="ctr"/>
                      <a:endParaRPr lang="en-US" sz="1400"/>
                    </a:p>
                  </a:txBody>
                  <a:tcPr marL="68580" marR="68580" marT="34290" marB="34290" anchor="ctr"/>
                </a:tc>
                <a:tc>
                  <a:txBody>
                    <a:bodyPr/>
                    <a:lstStyle/>
                    <a:p>
                      <a:pPr algn="ctr"/>
                      <a:endParaRPr lang="en-US" sz="1400"/>
                    </a:p>
                  </a:txBody>
                  <a:tcPr marL="68580" marR="68580" marT="34290" marB="34290" anchor="ctr"/>
                </a:tc>
                <a:tc>
                  <a:txBody>
                    <a:bodyPr/>
                    <a:lstStyle/>
                    <a:p>
                      <a:pPr algn="ctr"/>
                      <a:endParaRPr lang="en-US" sz="140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a:txBody>
                    <a:bodyPr/>
                    <a:lstStyle/>
                    <a:p>
                      <a:pPr algn="ctr"/>
                      <a:endParaRPr lang="en-US" sz="1400" dirty="0"/>
                    </a:p>
                  </a:txBody>
                  <a:tcPr marL="68580" marR="68580" marT="34290" marB="34290" anchor="ctr"/>
                </a:tc>
                <a:tc gridSpan="2" vMerge="1">
                  <a:txBody>
                    <a:bodyPr/>
                    <a:lstStyle/>
                    <a:p>
                      <a:endParaRPr lang="en-US" sz="1400"/>
                    </a:p>
                  </a:txBody>
                  <a:tcPr marL="68580" marR="68580" marT="34290" marB="34290" anchor="ctr"/>
                </a:tc>
                <a:tc hMerge="1" vMerge="1">
                  <a:txBody>
                    <a:bodyPr/>
                    <a:lstStyle/>
                    <a:p>
                      <a:endParaRPr lang="en-US" sz="1400" dirty="0"/>
                    </a:p>
                  </a:txBody>
                  <a:tcPr marL="68580" marR="68580" marT="34290" marB="34290" anchor="ctr"/>
                </a:tc>
                <a:extLst>
                  <a:ext uri="{0D108BD9-81ED-4DB2-BD59-A6C34878D82A}">
                    <a16:rowId xmlns:a16="http://schemas.microsoft.com/office/drawing/2014/main" val="10007"/>
                  </a:ext>
                </a:extLst>
              </a:tr>
              <a:tr h="310207">
                <a:tc>
                  <a:txBody>
                    <a:bodyPr/>
                    <a:lstStyle/>
                    <a:p>
                      <a:pPr marL="0" indent="0" algn="ctr">
                        <a:buFont typeface="Arial" panose="020B0604020202020204" pitchFamily="34" charset="0"/>
                        <a:buNone/>
                      </a:pPr>
                      <a:r>
                        <a:rPr lang="ko-KR" altLang="en-US" sz="1400" dirty="0"/>
                        <a:t>동기화</a:t>
                      </a:r>
                      <a:endParaRPr lang="en-US" sz="1400" dirty="0"/>
                    </a:p>
                  </a:txBody>
                  <a:tcPr marL="68580" marR="68580" marT="34290" marB="34290" anchor="ctr"/>
                </a:tc>
                <a:tc>
                  <a:txBody>
                    <a:bodyPr/>
                    <a:lstStyle/>
                    <a:p>
                      <a:pPr algn="ctr"/>
                      <a:endParaRPr lang="en-US" sz="1400"/>
                    </a:p>
                  </a:txBody>
                  <a:tcPr marL="68580" marR="68580" marT="34290" marB="34290" anchor="ctr"/>
                </a:tc>
                <a:tc>
                  <a:txBody>
                    <a:bodyPr/>
                    <a:lstStyle/>
                    <a:p>
                      <a:pPr algn="ctr"/>
                      <a:endParaRPr lang="en-US" sz="1400"/>
                    </a:p>
                  </a:txBody>
                  <a:tcPr marL="68580" marR="68580" marT="34290" marB="34290" anchor="ctr"/>
                </a:tc>
                <a:tc>
                  <a:txBody>
                    <a:bodyPr/>
                    <a:lstStyle/>
                    <a:p>
                      <a:pPr algn="ctr"/>
                      <a:endParaRPr lang="en-US" sz="1400"/>
                    </a:p>
                  </a:txBody>
                  <a:tcPr marL="68580" marR="68580" marT="34290" marB="34290" anchor="ctr"/>
                </a:tc>
                <a:tc>
                  <a:txBody>
                    <a:bodyPr/>
                    <a:lstStyle/>
                    <a:p>
                      <a:pPr algn="ctr"/>
                      <a:endParaRPr lang="en-US" sz="1400"/>
                    </a:p>
                  </a:txBody>
                  <a:tcPr marL="68580" marR="68580" marT="34290" marB="34290" anchor="ctr"/>
                </a:tc>
                <a:tc>
                  <a:txBody>
                    <a:bodyPr/>
                    <a:lstStyle/>
                    <a:p>
                      <a:pPr algn="ctr"/>
                      <a:endParaRPr lang="en-US" sz="1400"/>
                    </a:p>
                  </a:txBody>
                  <a:tcPr marL="68580" marR="68580" marT="34290" marB="34290" anchor="ctr"/>
                </a:tc>
                <a:tc>
                  <a:txBody>
                    <a:bodyPr/>
                    <a:lstStyle/>
                    <a:p>
                      <a:pPr algn="ctr"/>
                      <a:endParaRPr lang="en-US" sz="1400" dirty="0"/>
                    </a:p>
                  </a:txBody>
                  <a:tcPr marL="68580" marR="68580" marT="34290" marB="34290" anchor="ctr"/>
                </a:tc>
                <a:tc gridSpan="2" vMerge="1">
                  <a:txBody>
                    <a:bodyPr/>
                    <a:lstStyle/>
                    <a:p>
                      <a:endParaRPr lang="en-US" sz="1400" dirty="0"/>
                    </a:p>
                  </a:txBody>
                  <a:tcPr marL="68580" marR="68580" marT="34290" marB="34290" anchor="ctr"/>
                </a:tc>
                <a:tc hMerge="1" vMerge="1">
                  <a:txBody>
                    <a:bodyPr/>
                    <a:lstStyle/>
                    <a:p>
                      <a:endParaRPr lang="en-US" sz="1400" dirty="0"/>
                    </a:p>
                  </a:txBody>
                  <a:tcPr marL="68580" marR="68580" marT="34290" marB="34290" anchor="ctr"/>
                </a:tc>
                <a:extLst>
                  <a:ext uri="{0D108BD9-81ED-4DB2-BD59-A6C34878D82A}">
                    <a16:rowId xmlns:a16="http://schemas.microsoft.com/office/drawing/2014/main" val="10008"/>
                  </a:ext>
                </a:extLst>
              </a:tr>
            </a:tbl>
          </a:graphicData>
        </a:graphic>
      </p:graphicFrame>
      <p:sp>
        <p:nvSpPr>
          <p:cNvPr id="20" name="Rectangle 9">
            <a:extLst>
              <a:ext uri="{FF2B5EF4-FFF2-40B4-BE49-F238E27FC236}">
                <a16:creationId xmlns:a16="http://schemas.microsoft.com/office/drawing/2014/main" id="{180749B0-33D8-4051-9FF6-01E87F613C0C}"/>
              </a:ext>
            </a:extLst>
          </p:cNvPr>
          <p:cNvSpPr/>
          <p:nvPr/>
        </p:nvSpPr>
        <p:spPr>
          <a:xfrm>
            <a:off x="4119470" y="2077384"/>
            <a:ext cx="2468899" cy="26483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p>
        </p:txBody>
      </p:sp>
      <p:sp>
        <p:nvSpPr>
          <p:cNvPr id="27" name="Rectangle 10">
            <a:extLst>
              <a:ext uri="{FF2B5EF4-FFF2-40B4-BE49-F238E27FC236}">
                <a16:creationId xmlns:a16="http://schemas.microsoft.com/office/drawing/2014/main" id="{77F1E6D2-2410-48B6-99BE-4F941EC766FC}"/>
              </a:ext>
            </a:extLst>
          </p:cNvPr>
          <p:cNvSpPr/>
          <p:nvPr/>
        </p:nvSpPr>
        <p:spPr>
          <a:xfrm>
            <a:off x="4952692" y="2373095"/>
            <a:ext cx="2468899" cy="2648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p>
        </p:txBody>
      </p:sp>
      <p:sp>
        <p:nvSpPr>
          <p:cNvPr id="30" name="Rectangle 10">
            <a:extLst>
              <a:ext uri="{FF2B5EF4-FFF2-40B4-BE49-F238E27FC236}">
                <a16:creationId xmlns:a16="http://schemas.microsoft.com/office/drawing/2014/main" id="{4C33A4C3-38C2-4BB3-913F-B41A9DD5C768}"/>
              </a:ext>
            </a:extLst>
          </p:cNvPr>
          <p:cNvSpPr/>
          <p:nvPr/>
        </p:nvSpPr>
        <p:spPr>
          <a:xfrm>
            <a:off x="4952692" y="2680382"/>
            <a:ext cx="1635677" cy="2648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 </a:t>
            </a:r>
          </a:p>
        </p:txBody>
      </p:sp>
      <p:sp>
        <p:nvSpPr>
          <p:cNvPr id="31" name="Rectangle 10">
            <a:extLst>
              <a:ext uri="{FF2B5EF4-FFF2-40B4-BE49-F238E27FC236}">
                <a16:creationId xmlns:a16="http://schemas.microsoft.com/office/drawing/2014/main" id="{86A52B82-8F15-4183-AD34-200A130E1F2A}"/>
              </a:ext>
            </a:extLst>
          </p:cNvPr>
          <p:cNvSpPr/>
          <p:nvPr/>
        </p:nvSpPr>
        <p:spPr>
          <a:xfrm>
            <a:off x="6650892" y="3010310"/>
            <a:ext cx="1635677" cy="2648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p>
        </p:txBody>
      </p:sp>
      <p:sp>
        <p:nvSpPr>
          <p:cNvPr id="32" name="Rectangle 10">
            <a:extLst>
              <a:ext uri="{FF2B5EF4-FFF2-40B4-BE49-F238E27FC236}">
                <a16:creationId xmlns:a16="http://schemas.microsoft.com/office/drawing/2014/main" id="{F9528875-7A59-405E-B2F4-55DBA1A60AF1}"/>
              </a:ext>
            </a:extLst>
          </p:cNvPr>
          <p:cNvSpPr/>
          <p:nvPr/>
        </p:nvSpPr>
        <p:spPr>
          <a:xfrm>
            <a:off x="6971323" y="3309781"/>
            <a:ext cx="961292" cy="2648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p>
        </p:txBody>
      </p:sp>
      <p:sp>
        <p:nvSpPr>
          <p:cNvPr id="33" name="Rectangle 10">
            <a:extLst>
              <a:ext uri="{FF2B5EF4-FFF2-40B4-BE49-F238E27FC236}">
                <a16:creationId xmlns:a16="http://schemas.microsoft.com/office/drawing/2014/main" id="{A1FDF165-25E5-4F38-B25A-8838646C30FF}"/>
              </a:ext>
            </a:extLst>
          </p:cNvPr>
          <p:cNvSpPr/>
          <p:nvPr/>
        </p:nvSpPr>
        <p:spPr>
          <a:xfrm>
            <a:off x="7468729" y="3610639"/>
            <a:ext cx="1635677" cy="2648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p>
        </p:txBody>
      </p:sp>
      <p:sp>
        <p:nvSpPr>
          <p:cNvPr id="34" name="Rectangle 10">
            <a:extLst>
              <a:ext uri="{FF2B5EF4-FFF2-40B4-BE49-F238E27FC236}">
                <a16:creationId xmlns:a16="http://schemas.microsoft.com/office/drawing/2014/main" id="{59EA7B77-E63F-4850-9261-80E3DB50F14B}"/>
              </a:ext>
            </a:extLst>
          </p:cNvPr>
          <p:cNvSpPr/>
          <p:nvPr/>
        </p:nvSpPr>
        <p:spPr>
          <a:xfrm>
            <a:off x="7468729" y="3944804"/>
            <a:ext cx="1635677" cy="2648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p>
        </p:txBody>
      </p:sp>
      <p:sp>
        <p:nvSpPr>
          <p:cNvPr id="41" name="Isosceles Triangle 18">
            <a:extLst>
              <a:ext uri="{FF2B5EF4-FFF2-40B4-BE49-F238E27FC236}">
                <a16:creationId xmlns:a16="http://schemas.microsoft.com/office/drawing/2014/main" id="{5BEBC750-F9C4-4E81-8171-7131ED8EC018}"/>
              </a:ext>
            </a:extLst>
          </p:cNvPr>
          <p:cNvSpPr/>
          <p:nvPr/>
        </p:nvSpPr>
        <p:spPr>
          <a:xfrm rot="10800000">
            <a:off x="7350369" y="1849732"/>
            <a:ext cx="203200" cy="20574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43" name="TextBox 24">
            <a:extLst>
              <a:ext uri="{FF2B5EF4-FFF2-40B4-BE49-F238E27FC236}">
                <a16:creationId xmlns:a16="http://schemas.microsoft.com/office/drawing/2014/main" id="{816C9C26-F1CF-4FBF-8D47-C9A2F0510963}"/>
              </a:ext>
            </a:extLst>
          </p:cNvPr>
          <p:cNvSpPr txBox="1"/>
          <p:nvPr/>
        </p:nvSpPr>
        <p:spPr>
          <a:xfrm>
            <a:off x="6719821" y="5742582"/>
            <a:ext cx="795411"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dirty="0">
                <a:solidFill>
                  <a:schemeClr val="accent6"/>
                </a:solidFill>
              </a:rPr>
              <a:t>Milestone  </a:t>
            </a:r>
          </a:p>
        </p:txBody>
      </p:sp>
      <p:sp>
        <p:nvSpPr>
          <p:cNvPr id="44" name="Rectangle 14">
            <a:extLst>
              <a:ext uri="{FF2B5EF4-FFF2-40B4-BE49-F238E27FC236}">
                <a16:creationId xmlns:a16="http://schemas.microsoft.com/office/drawing/2014/main" id="{9F07D470-55F8-4BCF-9A82-D9F73BC4C9BD}"/>
              </a:ext>
            </a:extLst>
          </p:cNvPr>
          <p:cNvSpPr/>
          <p:nvPr/>
        </p:nvSpPr>
        <p:spPr>
          <a:xfrm>
            <a:off x="4119470" y="4547601"/>
            <a:ext cx="3302121" cy="26483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p>
        </p:txBody>
      </p:sp>
      <p:sp>
        <p:nvSpPr>
          <p:cNvPr id="45" name="Rectangle 10">
            <a:extLst>
              <a:ext uri="{FF2B5EF4-FFF2-40B4-BE49-F238E27FC236}">
                <a16:creationId xmlns:a16="http://schemas.microsoft.com/office/drawing/2014/main" id="{79906478-DC40-48CF-8AF0-7989BF5E58C9}"/>
              </a:ext>
            </a:extLst>
          </p:cNvPr>
          <p:cNvSpPr/>
          <p:nvPr/>
        </p:nvSpPr>
        <p:spPr>
          <a:xfrm>
            <a:off x="4119471" y="4862409"/>
            <a:ext cx="3302120" cy="2648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p>
        </p:txBody>
      </p:sp>
      <p:sp>
        <p:nvSpPr>
          <p:cNvPr id="46" name="Rectangle 10">
            <a:extLst>
              <a:ext uri="{FF2B5EF4-FFF2-40B4-BE49-F238E27FC236}">
                <a16:creationId xmlns:a16="http://schemas.microsoft.com/office/drawing/2014/main" id="{5EA0F5CB-633F-4ABE-9770-C6EDF163FB2E}"/>
              </a:ext>
            </a:extLst>
          </p:cNvPr>
          <p:cNvSpPr/>
          <p:nvPr/>
        </p:nvSpPr>
        <p:spPr>
          <a:xfrm>
            <a:off x="6627446" y="5159361"/>
            <a:ext cx="2468899" cy="2648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p>
        </p:txBody>
      </p:sp>
      <p:sp>
        <p:nvSpPr>
          <p:cNvPr id="47" name="Rectangle 10">
            <a:extLst>
              <a:ext uri="{FF2B5EF4-FFF2-40B4-BE49-F238E27FC236}">
                <a16:creationId xmlns:a16="http://schemas.microsoft.com/office/drawing/2014/main" id="{CE723DB9-9CAF-422A-B195-65187B4F5BC6}"/>
              </a:ext>
            </a:extLst>
          </p:cNvPr>
          <p:cNvSpPr/>
          <p:nvPr/>
        </p:nvSpPr>
        <p:spPr>
          <a:xfrm>
            <a:off x="4143897" y="5474169"/>
            <a:ext cx="4960509" cy="26483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p>
        </p:txBody>
      </p:sp>
      <p:cxnSp>
        <p:nvCxnSpPr>
          <p:cNvPr id="42" name="Straight Connector 20">
            <a:extLst>
              <a:ext uri="{FF2B5EF4-FFF2-40B4-BE49-F238E27FC236}">
                <a16:creationId xmlns:a16="http://schemas.microsoft.com/office/drawing/2014/main" id="{14537E23-8ADC-439A-9A8F-B4F1D942C47B}"/>
              </a:ext>
            </a:extLst>
          </p:cNvPr>
          <p:cNvCxnSpPr>
            <a:cxnSpLocks/>
          </p:cNvCxnSpPr>
          <p:nvPr/>
        </p:nvCxnSpPr>
        <p:spPr>
          <a:xfrm flipH="1">
            <a:off x="7421591" y="2055472"/>
            <a:ext cx="30378" cy="3941026"/>
          </a:xfrm>
          <a:prstGeom prst="line">
            <a:avLst/>
          </a:prstGeom>
          <a:ln w="31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48" name="Rectangle 10">
            <a:extLst>
              <a:ext uri="{FF2B5EF4-FFF2-40B4-BE49-F238E27FC236}">
                <a16:creationId xmlns:a16="http://schemas.microsoft.com/office/drawing/2014/main" id="{E9A0E365-B852-4DA6-BC47-22E1B54F0CBD}"/>
              </a:ext>
            </a:extLst>
          </p:cNvPr>
          <p:cNvSpPr/>
          <p:nvPr/>
        </p:nvSpPr>
        <p:spPr>
          <a:xfrm>
            <a:off x="469783" y="2085549"/>
            <a:ext cx="297195" cy="26483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p>
        </p:txBody>
      </p:sp>
      <p:sp>
        <p:nvSpPr>
          <p:cNvPr id="8" name="TextBox 7">
            <a:extLst>
              <a:ext uri="{FF2B5EF4-FFF2-40B4-BE49-F238E27FC236}">
                <a16:creationId xmlns:a16="http://schemas.microsoft.com/office/drawing/2014/main" id="{61F53DEA-0334-4109-84C4-CDE93AE6AAC2}"/>
              </a:ext>
            </a:extLst>
          </p:cNvPr>
          <p:cNvSpPr txBox="1"/>
          <p:nvPr/>
        </p:nvSpPr>
        <p:spPr>
          <a:xfrm>
            <a:off x="838200" y="2055472"/>
            <a:ext cx="969107" cy="369332"/>
          </a:xfrm>
          <a:prstGeom prst="rect">
            <a:avLst/>
          </a:prstGeom>
          <a:noFill/>
        </p:spPr>
        <p:txBody>
          <a:bodyPr wrap="square" rtlCol="0">
            <a:spAutoFit/>
          </a:bodyPr>
          <a:lstStyle/>
          <a:p>
            <a:r>
              <a:rPr lang="ko-KR" altLang="en-US" dirty="0"/>
              <a:t>손준혁</a:t>
            </a:r>
          </a:p>
        </p:txBody>
      </p:sp>
    </p:spTree>
    <p:extLst>
      <p:ext uri="{BB962C8B-B14F-4D97-AF65-F5344CB8AC3E}">
        <p14:creationId xmlns:p14="http://schemas.microsoft.com/office/powerpoint/2010/main" val="4259918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8B54A0-81FD-42FC-B1EB-501B9EE2FCD7}"/>
              </a:ext>
            </a:extLst>
          </p:cNvPr>
          <p:cNvSpPr>
            <a:spLocks noGrp="1"/>
          </p:cNvSpPr>
          <p:nvPr>
            <p:ph type="title"/>
          </p:nvPr>
        </p:nvSpPr>
        <p:spPr/>
        <p:txBody>
          <a:bodyPr>
            <a:normAutofit fontScale="90000"/>
          </a:bodyPr>
          <a:lstStyle/>
          <a:p>
            <a:r>
              <a:rPr lang="ko-KR" altLang="en-US" dirty="0"/>
              <a:t>참고문헌</a:t>
            </a:r>
          </a:p>
        </p:txBody>
      </p:sp>
      <p:sp>
        <p:nvSpPr>
          <p:cNvPr id="5" name="슬라이드 번호 개체 틀 4">
            <a:extLst>
              <a:ext uri="{FF2B5EF4-FFF2-40B4-BE49-F238E27FC236}">
                <a16:creationId xmlns:a16="http://schemas.microsoft.com/office/drawing/2014/main" id="{75CF4F57-5DF4-4025-BC94-9C97A5155802}"/>
              </a:ext>
            </a:extLst>
          </p:cNvPr>
          <p:cNvSpPr>
            <a:spLocks noGrp="1"/>
          </p:cNvSpPr>
          <p:nvPr>
            <p:ph type="sldNum" sz="quarter" idx="12"/>
          </p:nvPr>
        </p:nvSpPr>
        <p:spPr/>
        <p:txBody>
          <a:bodyPr/>
          <a:lstStyle/>
          <a:p>
            <a:fld id="{6E18DBF4-37B7-4C4F-9728-A1C100B177EE}" type="slidenum">
              <a:rPr lang="en-US" smtClean="0"/>
              <a:pPr/>
              <a:t>16</a:t>
            </a:fld>
            <a:endParaRPr lang="en-US"/>
          </a:p>
        </p:txBody>
      </p:sp>
      <p:sp>
        <p:nvSpPr>
          <p:cNvPr id="7" name="내용 개체 틀 6">
            <a:extLst>
              <a:ext uri="{FF2B5EF4-FFF2-40B4-BE49-F238E27FC236}">
                <a16:creationId xmlns:a16="http://schemas.microsoft.com/office/drawing/2014/main" id="{DE804C5D-89E2-4897-B5A5-5E192F067BCF}"/>
              </a:ext>
            </a:extLst>
          </p:cNvPr>
          <p:cNvSpPr>
            <a:spLocks noGrp="1"/>
          </p:cNvSpPr>
          <p:nvPr>
            <p:ph sz="half" idx="1"/>
          </p:nvPr>
        </p:nvSpPr>
        <p:spPr>
          <a:xfrm>
            <a:off x="838200" y="1643174"/>
            <a:ext cx="10515600" cy="4351338"/>
          </a:xfrm>
        </p:spPr>
        <p:txBody>
          <a:bodyPr/>
          <a:lstStyle/>
          <a:p>
            <a:r>
              <a:rPr lang="en-US" altLang="ko-KR" sz="2000" dirty="0"/>
              <a:t>1. </a:t>
            </a:r>
            <a:r>
              <a:rPr lang="en-US" altLang="ko-KR" sz="2000" b="0" i="0" dirty="0">
                <a:solidFill>
                  <a:srgbClr val="292929"/>
                </a:solidFill>
                <a:effectLst/>
              </a:rPr>
              <a:t>Zelda – Nintendo Insider (Alex Seedhouse)</a:t>
            </a:r>
          </a:p>
          <a:p>
            <a:pPr marL="0" indent="0">
              <a:buNone/>
            </a:pPr>
            <a:r>
              <a:rPr lang="en-US" altLang="ko-KR" sz="1000" dirty="0">
                <a:hlinkClick r:id="rId2"/>
              </a:rPr>
              <a:t>https://www.nintendo-insider.com/nintendo-considering-a-return-to-2d-zelda-design-with-3d-visuals/</a:t>
            </a:r>
            <a:endParaRPr lang="en-US" altLang="ko-KR" sz="1000" b="0" i="0" dirty="0">
              <a:solidFill>
                <a:srgbClr val="292929"/>
              </a:solidFill>
              <a:effectLst/>
            </a:endParaRPr>
          </a:p>
          <a:p>
            <a:r>
              <a:rPr lang="en-US" altLang="ko-KR" sz="2000" dirty="0"/>
              <a:t>2. </a:t>
            </a:r>
            <a:r>
              <a:rPr lang="en-US" altLang="ko-KR" sz="2000" i="0" dirty="0">
                <a:solidFill>
                  <a:srgbClr val="212121"/>
                </a:solidFill>
                <a:effectLst/>
              </a:rPr>
              <a:t>2D Customizable Character - Male </a:t>
            </a:r>
            <a:r>
              <a:rPr lang="en-US" altLang="ko-KR" sz="2000" b="1" dirty="0">
                <a:solidFill>
                  <a:srgbClr val="212121"/>
                </a:solidFill>
              </a:rPr>
              <a:t>- </a:t>
            </a:r>
            <a:r>
              <a:rPr lang="en-US" altLang="ko-KR" sz="2000" dirty="0">
                <a:solidFill>
                  <a:srgbClr val="212121"/>
                </a:solidFill>
              </a:rPr>
              <a:t>Daniel Thomas</a:t>
            </a:r>
            <a:endParaRPr lang="en-US" altLang="ko-KR" sz="2000" dirty="0"/>
          </a:p>
          <a:p>
            <a:pPr marL="0" indent="0">
              <a:buNone/>
            </a:pPr>
            <a:r>
              <a:rPr lang="en-US" altLang="ko-KR" sz="1000" dirty="0">
                <a:hlinkClick r:id="rId3"/>
              </a:rPr>
              <a:t>https://assetstore.unity.com/packages/3d/characters/humanoids/red-mage-91017#content</a:t>
            </a:r>
            <a:endParaRPr lang="en-US" altLang="ko-KR" sz="1000" dirty="0"/>
          </a:p>
          <a:p>
            <a:r>
              <a:rPr lang="en-US" altLang="ko-KR" sz="2000" dirty="0"/>
              <a:t>3. </a:t>
            </a:r>
            <a:r>
              <a:rPr lang="ko-KR" altLang="en-US" sz="2000" b="0" i="0" dirty="0">
                <a:solidFill>
                  <a:srgbClr val="252525"/>
                </a:solidFill>
                <a:effectLst/>
                <a:latin typeface="se-nanumgothic"/>
              </a:rPr>
              <a:t>가디언 테일즈 도트게임 감성 모바일</a:t>
            </a:r>
            <a:r>
              <a:rPr lang="en-US" altLang="ko-KR" sz="2000" b="0" i="0" dirty="0">
                <a:solidFill>
                  <a:srgbClr val="252525"/>
                </a:solidFill>
                <a:effectLst/>
                <a:latin typeface="se-nanumgothic"/>
              </a:rPr>
              <a:t>RPG </a:t>
            </a:r>
            <a:r>
              <a:rPr lang="ko-KR" altLang="en-US" sz="2000" b="0" i="0" dirty="0">
                <a:solidFill>
                  <a:srgbClr val="252525"/>
                </a:solidFill>
                <a:effectLst/>
                <a:latin typeface="se-nanumgothic"/>
              </a:rPr>
              <a:t>사전예약 </a:t>
            </a:r>
            <a:r>
              <a:rPr lang="en-US" altLang="ko-KR" sz="2000" b="0" i="0" dirty="0">
                <a:solidFill>
                  <a:srgbClr val="252525"/>
                </a:solidFill>
                <a:effectLst/>
                <a:latin typeface="se-nanumgothic"/>
              </a:rPr>
              <a:t>– </a:t>
            </a:r>
            <a:r>
              <a:rPr lang="en-US" altLang="ko-KR" sz="2000" dirty="0">
                <a:solidFill>
                  <a:srgbClr val="252525"/>
                </a:solidFill>
                <a:latin typeface="se-nanumgothic"/>
              </a:rPr>
              <a:t>KBROS’s blog</a:t>
            </a:r>
            <a:endParaRPr lang="en-US" altLang="ko-KR" sz="2000" b="0" i="0" dirty="0">
              <a:solidFill>
                <a:srgbClr val="252525"/>
              </a:solidFill>
              <a:effectLst/>
              <a:latin typeface="se-nanumgothic"/>
            </a:endParaRPr>
          </a:p>
          <a:p>
            <a:pPr marL="0" indent="0">
              <a:buNone/>
            </a:pPr>
            <a:r>
              <a:rPr lang="en-US" altLang="ko-KR" sz="1000" dirty="0">
                <a:hlinkClick r:id="rId4"/>
              </a:rPr>
              <a:t>http://blog.naver.com/PostView.nhn?blogId=best03077&amp;logNo=222019433087&amp;categoryNo=70&amp;parentCategoryNo=0&amp;viewDate=&amp;currentPage=1&amp;postListTopCurrentPage=1&amp;from=search</a:t>
            </a:r>
            <a:endParaRPr lang="en-US" altLang="ko-KR" sz="1000" dirty="0"/>
          </a:p>
          <a:p>
            <a:r>
              <a:rPr lang="en-US" altLang="ko-KR" sz="2000" dirty="0"/>
              <a:t>4. </a:t>
            </a:r>
            <a:r>
              <a:rPr lang="ko-KR" altLang="en-US" sz="2000" dirty="0"/>
              <a:t>그라나도 에스파다 </a:t>
            </a:r>
            <a:r>
              <a:rPr lang="en-US" altLang="ko-KR" sz="2000" dirty="0"/>
              <a:t>Hanbit ON </a:t>
            </a:r>
            <a:r>
              <a:rPr lang="ko-KR" altLang="en-US" sz="2000" dirty="0"/>
              <a:t>열린 게시판 질문 글 </a:t>
            </a:r>
            <a:r>
              <a:rPr lang="en-US" altLang="ko-KR" sz="2000" dirty="0"/>
              <a:t>– </a:t>
            </a:r>
            <a:r>
              <a:rPr lang="ko-KR" altLang="en-US" sz="2000" dirty="0"/>
              <a:t>작성자 </a:t>
            </a:r>
            <a:r>
              <a:rPr lang="en-US" altLang="ko-KR" sz="2000" dirty="0"/>
              <a:t>EL.C</a:t>
            </a:r>
          </a:p>
          <a:p>
            <a:pPr marL="0" indent="0">
              <a:buNone/>
            </a:pPr>
            <a:r>
              <a:rPr lang="en-US" altLang="ko-KR" sz="1000" dirty="0">
                <a:hlinkClick r:id="rId5"/>
              </a:rPr>
              <a:t>https://ge.hanbiton.com/Comm/Free/View.aspx?postKey=281147&amp;page=75</a:t>
            </a:r>
            <a:endParaRPr lang="en-US" altLang="ko-KR" sz="1200" dirty="0"/>
          </a:p>
          <a:p>
            <a:r>
              <a:rPr lang="en-US" altLang="ko-KR" sz="2000" dirty="0"/>
              <a:t>PPT Template: Multipurpose PowerPoint Template </a:t>
            </a:r>
            <a:r>
              <a:rPr lang="en-US" altLang="ko-KR" sz="1600" dirty="0"/>
              <a:t>(större - a multipurpose PowerPoint template)</a:t>
            </a:r>
          </a:p>
          <a:p>
            <a:pPr marL="0" indent="0">
              <a:buNone/>
            </a:pPr>
            <a:r>
              <a:rPr lang="en-US" altLang="ko-KR" sz="1000" dirty="0">
                <a:hlinkClick r:id="rId6"/>
              </a:rPr>
              <a:t>http://www.showeet.com</a:t>
            </a:r>
            <a:endParaRPr lang="en-US" altLang="ko-KR" sz="1000" dirty="0"/>
          </a:p>
          <a:p>
            <a:pPr marL="0" indent="0">
              <a:buNone/>
            </a:pPr>
            <a:endParaRPr lang="en-US" altLang="ko-KR" b="0" i="0" dirty="0">
              <a:solidFill>
                <a:srgbClr val="292929"/>
              </a:solidFill>
              <a:effectLst/>
              <a:latin typeface="medium-content-title-font"/>
            </a:endParaRPr>
          </a:p>
          <a:p>
            <a:endParaRPr lang="en-US" altLang="ko-KR" b="0" i="0" dirty="0">
              <a:solidFill>
                <a:srgbClr val="292929"/>
              </a:solidFill>
              <a:effectLst/>
              <a:latin typeface="medium-content-title-font"/>
            </a:endParaRPr>
          </a:p>
          <a:p>
            <a:pPr marL="0" indent="0">
              <a:buNone/>
            </a:pPr>
            <a:endParaRPr lang="ko-KR" altLang="en-US" dirty="0"/>
          </a:p>
        </p:txBody>
      </p:sp>
    </p:spTree>
    <p:extLst>
      <p:ext uri="{BB962C8B-B14F-4D97-AF65-F5344CB8AC3E}">
        <p14:creationId xmlns:p14="http://schemas.microsoft.com/office/powerpoint/2010/main" val="3979480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6C30A6-3B98-4D24-B13F-1912282396A6}"/>
              </a:ext>
            </a:extLst>
          </p:cNvPr>
          <p:cNvSpPr>
            <a:spLocks noGrp="1"/>
          </p:cNvSpPr>
          <p:nvPr>
            <p:ph type="title"/>
          </p:nvPr>
        </p:nvSpPr>
        <p:spPr/>
        <p:txBody>
          <a:bodyPr>
            <a:normAutofit fontScale="90000"/>
          </a:bodyPr>
          <a:lstStyle/>
          <a:p>
            <a:r>
              <a:rPr lang="ko-KR" altLang="en-US" dirty="0"/>
              <a:t>목차</a:t>
            </a:r>
          </a:p>
        </p:txBody>
      </p:sp>
      <p:sp>
        <p:nvSpPr>
          <p:cNvPr id="3" name="텍스트 개체 틀 2">
            <a:extLst>
              <a:ext uri="{FF2B5EF4-FFF2-40B4-BE49-F238E27FC236}">
                <a16:creationId xmlns:a16="http://schemas.microsoft.com/office/drawing/2014/main" id="{4EFD93BE-D2E8-463E-BD5E-2DB3D79075B5}"/>
              </a:ext>
            </a:extLst>
          </p:cNvPr>
          <p:cNvSpPr>
            <a:spLocks noGrp="1"/>
          </p:cNvSpPr>
          <p:nvPr>
            <p:ph type="body" sz="quarter" idx="18"/>
          </p:nvPr>
        </p:nvSpPr>
        <p:spPr>
          <a:xfrm>
            <a:off x="2407051" y="1793825"/>
            <a:ext cx="2596896" cy="431800"/>
          </a:xfrm>
        </p:spPr>
        <p:txBody>
          <a:bodyPr/>
          <a:lstStyle/>
          <a:p>
            <a:r>
              <a:rPr lang="ko-KR" altLang="en-US" dirty="0"/>
              <a:t>연구 목적</a:t>
            </a:r>
          </a:p>
        </p:txBody>
      </p:sp>
      <p:sp>
        <p:nvSpPr>
          <p:cNvPr id="5" name="텍스트 개체 틀 4">
            <a:extLst>
              <a:ext uri="{FF2B5EF4-FFF2-40B4-BE49-F238E27FC236}">
                <a16:creationId xmlns:a16="http://schemas.microsoft.com/office/drawing/2014/main" id="{EAC8BB1C-9FD6-4507-AFC6-1A9685A1CB77}"/>
              </a:ext>
            </a:extLst>
          </p:cNvPr>
          <p:cNvSpPr>
            <a:spLocks noGrp="1"/>
          </p:cNvSpPr>
          <p:nvPr>
            <p:ph type="body" sz="quarter" idx="26"/>
          </p:nvPr>
        </p:nvSpPr>
        <p:spPr>
          <a:xfrm>
            <a:off x="1553311" y="1674490"/>
            <a:ext cx="796671" cy="594360"/>
          </a:xfrm>
        </p:spPr>
        <p:txBody>
          <a:bodyPr/>
          <a:lstStyle/>
          <a:p>
            <a:endParaRPr lang="ko-KR" altLang="en-US" dirty="0">
              <a:noFill/>
            </a:endParaRPr>
          </a:p>
        </p:txBody>
      </p:sp>
      <p:sp>
        <p:nvSpPr>
          <p:cNvPr id="6" name="텍스트 개체 틀 5">
            <a:extLst>
              <a:ext uri="{FF2B5EF4-FFF2-40B4-BE49-F238E27FC236}">
                <a16:creationId xmlns:a16="http://schemas.microsoft.com/office/drawing/2014/main" id="{B649C8AB-EAA0-41F0-B5B1-E11CE1636B9F}"/>
              </a:ext>
            </a:extLst>
          </p:cNvPr>
          <p:cNvSpPr>
            <a:spLocks noGrp="1"/>
          </p:cNvSpPr>
          <p:nvPr>
            <p:ph type="body" sz="quarter" idx="27"/>
          </p:nvPr>
        </p:nvSpPr>
        <p:spPr>
          <a:xfrm>
            <a:off x="2407051" y="4835851"/>
            <a:ext cx="2596896" cy="431800"/>
          </a:xfrm>
        </p:spPr>
        <p:txBody>
          <a:bodyPr/>
          <a:lstStyle/>
          <a:p>
            <a:r>
              <a:rPr lang="en-US" altLang="ko-KR" dirty="0"/>
              <a:t> </a:t>
            </a:r>
            <a:r>
              <a:rPr lang="ko-KR" altLang="en-US" dirty="0"/>
              <a:t>타 게임과의 비교</a:t>
            </a:r>
          </a:p>
        </p:txBody>
      </p:sp>
      <p:sp>
        <p:nvSpPr>
          <p:cNvPr id="8" name="텍스트 개체 틀 7">
            <a:extLst>
              <a:ext uri="{FF2B5EF4-FFF2-40B4-BE49-F238E27FC236}">
                <a16:creationId xmlns:a16="http://schemas.microsoft.com/office/drawing/2014/main" id="{4CEBFAD5-C467-4CA5-988F-DF91ABE9BA43}"/>
              </a:ext>
            </a:extLst>
          </p:cNvPr>
          <p:cNvSpPr>
            <a:spLocks noGrp="1"/>
          </p:cNvSpPr>
          <p:nvPr>
            <p:ph type="body" sz="quarter" idx="29"/>
          </p:nvPr>
        </p:nvSpPr>
        <p:spPr>
          <a:xfrm>
            <a:off x="1553311" y="4716516"/>
            <a:ext cx="796671" cy="594360"/>
          </a:xfrm>
          <a:solidFill>
            <a:schemeClr val="accent1"/>
          </a:solidFill>
        </p:spPr>
        <p:txBody>
          <a:bodyPr/>
          <a:lstStyle/>
          <a:p>
            <a:endParaRPr lang="ko-KR" altLang="en-US" dirty="0">
              <a:noFill/>
            </a:endParaRPr>
          </a:p>
        </p:txBody>
      </p:sp>
      <p:sp>
        <p:nvSpPr>
          <p:cNvPr id="9" name="텍스트 개체 틀 8">
            <a:extLst>
              <a:ext uri="{FF2B5EF4-FFF2-40B4-BE49-F238E27FC236}">
                <a16:creationId xmlns:a16="http://schemas.microsoft.com/office/drawing/2014/main" id="{FEEE9A37-087C-4996-960C-78F61A864A78}"/>
              </a:ext>
            </a:extLst>
          </p:cNvPr>
          <p:cNvSpPr>
            <a:spLocks noGrp="1"/>
          </p:cNvSpPr>
          <p:nvPr>
            <p:ph type="body" sz="quarter" idx="30"/>
          </p:nvPr>
        </p:nvSpPr>
        <p:spPr>
          <a:xfrm>
            <a:off x="2407051" y="2554885"/>
            <a:ext cx="2596896" cy="431800"/>
          </a:xfrm>
        </p:spPr>
        <p:txBody>
          <a:bodyPr/>
          <a:lstStyle/>
          <a:p>
            <a:r>
              <a:rPr lang="ko-KR" altLang="en-US" dirty="0"/>
              <a:t>게임 소개</a:t>
            </a:r>
          </a:p>
        </p:txBody>
      </p:sp>
      <p:sp>
        <p:nvSpPr>
          <p:cNvPr id="11" name="텍스트 개체 틀 10">
            <a:extLst>
              <a:ext uri="{FF2B5EF4-FFF2-40B4-BE49-F238E27FC236}">
                <a16:creationId xmlns:a16="http://schemas.microsoft.com/office/drawing/2014/main" id="{3CF9FEBB-FF2D-4AC3-84A7-32EC08A65B90}"/>
              </a:ext>
            </a:extLst>
          </p:cNvPr>
          <p:cNvSpPr>
            <a:spLocks noGrp="1"/>
          </p:cNvSpPr>
          <p:nvPr>
            <p:ph type="body" sz="quarter" idx="32"/>
          </p:nvPr>
        </p:nvSpPr>
        <p:spPr>
          <a:xfrm>
            <a:off x="1553311" y="2435550"/>
            <a:ext cx="796671" cy="594360"/>
          </a:xfrm>
        </p:spPr>
        <p:txBody>
          <a:bodyPr/>
          <a:lstStyle/>
          <a:p>
            <a:endParaRPr lang="ko-KR" altLang="en-US" dirty="0">
              <a:noFill/>
            </a:endParaRPr>
          </a:p>
        </p:txBody>
      </p:sp>
      <p:sp>
        <p:nvSpPr>
          <p:cNvPr id="15" name="텍스트 개체 틀 14">
            <a:extLst>
              <a:ext uri="{FF2B5EF4-FFF2-40B4-BE49-F238E27FC236}">
                <a16:creationId xmlns:a16="http://schemas.microsoft.com/office/drawing/2014/main" id="{2A4269EE-35CA-4841-A2A1-2F2270BBCEEB}"/>
              </a:ext>
            </a:extLst>
          </p:cNvPr>
          <p:cNvSpPr>
            <a:spLocks noGrp="1"/>
          </p:cNvSpPr>
          <p:nvPr>
            <p:ph type="body" sz="quarter" idx="36"/>
          </p:nvPr>
        </p:nvSpPr>
        <p:spPr>
          <a:xfrm>
            <a:off x="2407051" y="3315207"/>
            <a:ext cx="2596896" cy="431800"/>
          </a:xfrm>
        </p:spPr>
        <p:txBody>
          <a:bodyPr/>
          <a:lstStyle/>
          <a:p>
            <a:r>
              <a:rPr lang="en-US" altLang="ko-KR" dirty="0"/>
              <a:t> </a:t>
            </a:r>
            <a:r>
              <a:rPr lang="ko-KR" altLang="en-US" dirty="0"/>
              <a:t>개발 환경</a:t>
            </a:r>
          </a:p>
        </p:txBody>
      </p:sp>
      <p:sp>
        <p:nvSpPr>
          <p:cNvPr id="17" name="텍스트 개체 틀 16">
            <a:extLst>
              <a:ext uri="{FF2B5EF4-FFF2-40B4-BE49-F238E27FC236}">
                <a16:creationId xmlns:a16="http://schemas.microsoft.com/office/drawing/2014/main" id="{F39BE3E1-A1D3-41E1-AC9E-6107587EA2D6}"/>
              </a:ext>
            </a:extLst>
          </p:cNvPr>
          <p:cNvSpPr>
            <a:spLocks noGrp="1"/>
          </p:cNvSpPr>
          <p:nvPr>
            <p:ph type="body" sz="quarter" idx="38"/>
          </p:nvPr>
        </p:nvSpPr>
        <p:spPr>
          <a:xfrm>
            <a:off x="1553311" y="3195872"/>
            <a:ext cx="796671" cy="594360"/>
          </a:xfrm>
        </p:spPr>
        <p:txBody>
          <a:bodyPr/>
          <a:lstStyle/>
          <a:p>
            <a:endParaRPr lang="ko-KR" altLang="en-US" dirty="0">
              <a:noFill/>
            </a:endParaRPr>
          </a:p>
        </p:txBody>
      </p:sp>
      <p:sp>
        <p:nvSpPr>
          <p:cNvPr id="18" name="텍스트 개체 틀 17">
            <a:extLst>
              <a:ext uri="{FF2B5EF4-FFF2-40B4-BE49-F238E27FC236}">
                <a16:creationId xmlns:a16="http://schemas.microsoft.com/office/drawing/2014/main" id="{A18BC4DE-7247-4235-B717-638151546705}"/>
              </a:ext>
            </a:extLst>
          </p:cNvPr>
          <p:cNvSpPr>
            <a:spLocks noGrp="1"/>
          </p:cNvSpPr>
          <p:nvPr>
            <p:ph type="body" sz="quarter" idx="39"/>
          </p:nvPr>
        </p:nvSpPr>
        <p:spPr>
          <a:xfrm>
            <a:off x="2407051" y="5596173"/>
            <a:ext cx="2596896" cy="431800"/>
          </a:xfrm>
        </p:spPr>
        <p:txBody>
          <a:bodyPr/>
          <a:lstStyle/>
          <a:p>
            <a:r>
              <a:rPr lang="en-US" altLang="ko-KR" dirty="0"/>
              <a:t> </a:t>
            </a:r>
            <a:r>
              <a:rPr lang="ko-KR" altLang="en-US" dirty="0"/>
              <a:t>개발 일정</a:t>
            </a:r>
          </a:p>
        </p:txBody>
      </p:sp>
      <p:sp>
        <p:nvSpPr>
          <p:cNvPr id="20" name="텍스트 개체 틀 19">
            <a:extLst>
              <a:ext uri="{FF2B5EF4-FFF2-40B4-BE49-F238E27FC236}">
                <a16:creationId xmlns:a16="http://schemas.microsoft.com/office/drawing/2014/main" id="{558C617F-BDCA-463D-A871-CCCCDECD427F}"/>
              </a:ext>
            </a:extLst>
          </p:cNvPr>
          <p:cNvSpPr>
            <a:spLocks noGrp="1"/>
          </p:cNvSpPr>
          <p:nvPr>
            <p:ph type="body" sz="quarter" idx="41"/>
          </p:nvPr>
        </p:nvSpPr>
        <p:spPr>
          <a:xfrm>
            <a:off x="1553315" y="5476838"/>
            <a:ext cx="796671" cy="594360"/>
          </a:xfrm>
        </p:spPr>
        <p:txBody>
          <a:bodyPr/>
          <a:lstStyle/>
          <a:p>
            <a:endParaRPr lang="ko-KR" altLang="en-US" dirty="0">
              <a:noFill/>
            </a:endParaRPr>
          </a:p>
        </p:txBody>
      </p:sp>
      <p:sp>
        <p:nvSpPr>
          <p:cNvPr id="21" name="텍스트 개체 틀 16">
            <a:extLst>
              <a:ext uri="{FF2B5EF4-FFF2-40B4-BE49-F238E27FC236}">
                <a16:creationId xmlns:a16="http://schemas.microsoft.com/office/drawing/2014/main" id="{02B07ADD-11DE-4935-BBB3-C58FB54DB4BE}"/>
              </a:ext>
            </a:extLst>
          </p:cNvPr>
          <p:cNvSpPr txBox="1">
            <a:spLocks/>
          </p:cNvSpPr>
          <p:nvPr/>
        </p:nvSpPr>
        <p:spPr>
          <a:xfrm>
            <a:off x="1553311" y="3955098"/>
            <a:ext cx="796671" cy="594360"/>
          </a:xfrm>
          <a:prstGeom prst="ellipse">
            <a:avLst/>
          </a:prstGeom>
          <a:solidFill>
            <a:srgbClr val="7BB21B"/>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250" kern="1200">
                <a:solidFill>
                  <a:schemeClr val="bg1"/>
                </a:solidFill>
                <a:latin typeface="FontAwesome"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ko-KR" altLang="en-US" dirty="0"/>
          </a:p>
        </p:txBody>
      </p:sp>
      <p:sp>
        <p:nvSpPr>
          <p:cNvPr id="22" name="텍스트 개체 틀 5">
            <a:extLst>
              <a:ext uri="{FF2B5EF4-FFF2-40B4-BE49-F238E27FC236}">
                <a16:creationId xmlns:a16="http://schemas.microsoft.com/office/drawing/2014/main" id="{E2DB618D-45C2-4FC8-8245-5471B156EC8C}"/>
              </a:ext>
            </a:extLst>
          </p:cNvPr>
          <p:cNvSpPr txBox="1">
            <a:spLocks/>
          </p:cNvSpPr>
          <p:nvPr/>
        </p:nvSpPr>
        <p:spPr>
          <a:xfrm>
            <a:off x="2407051" y="4075529"/>
            <a:ext cx="2596896" cy="431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500" b="1" kern="1200" cap="none" baseline="0">
                <a:solidFill>
                  <a:srgbClr val="324D5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a:t> </a:t>
            </a:r>
            <a:r>
              <a:rPr lang="ko-KR" altLang="en-US"/>
              <a:t>중점 연구분야</a:t>
            </a:r>
            <a:endParaRPr lang="ko-KR" altLang="en-US" dirty="0"/>
          </a:p>
        </p:txBody>
      </p:sp>
    </p:spTree>
    <p:extLst>
      <p:ext uri="{BB962C8B-B14F-4D97-AF65-F5344CB8AC3E}">
        <p14:creationId xmlns:p14="http://schemas.microsoft.com/office/powerpoint/2010/main" val="124588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제목 30">
            <a:extLst>
              <a:ext uri="{FF2B5EF4-FFF2-40B4-BE49-F238E27FC236}">
                <a16:creationId xmlns:a16="http://schemas.microsoft.com/office/drawing/2014/main" id="{D5C4B4E0-A4DA-4C9C-B50B-B523063C418F}"/>
              </a:ext>
            </a:extLst>
          </p:cNvPr>
          <p:cNvSpPr>
            <a:spLocks noGrp="1"/>
          </p:cNvSpPr>
          <p:nvPr>
            <p:ph type="title"/>
          </p:nvPr>
        </p:nvSpPr>
        <p:spPr/>
        <p:txBody>
          <a:bodyPr>
            <a:normAutofit fontScale="90000"/>
          </a:bodyPr>
          <a:lstStyle/>
          <a:p>
            <a:r>
              <a:rPr lang="ko-KR" altLang="en-US" dirty="0"/>
              <a:t>연구 목적</a:t>
            </a:r>
          </a:p>
        </p:txBody>
      </p:sp>
      <p:sp>
        <p:nvSpPr>
          <p:cNvPr id="5" name="슬라이드 번호 개체 틀 4">
            <a:extLst>
              <a:ext uri="{FF2B5EF4-FFF2-40B4-BE49-F238E27FC236}">
                <a16:creationId xmlns:a16="http://schemas.microsoft.com/office/drawing/2014/main" id="{7D3D2D09-CF63-4DAD-A8F5-67ED71085637}"/>
              </a:ext>
            </a:extLst>
          </p:cNvPr>
          <p:cNvSpPr>
            <a:spLocks noGrp="1"/>
          </p:cNvSpPr>
          <p:nvPr>
            <p:ph type="sldNum" sz="quarter" idx="12"/>
          </p:nvPr>
        </p:nvSpPr>
        <p:spPr/>
        <p:txBody>
          <a:bodyPr/>
          <a:lstStyle/>
          <a:p>
            <a:fld id="{6E18DBF4-37B7-4C4F-9728-A1C100B177EE}" type="slidenum">
              <a:rPr lang="en-US" smtClean="0"/>
              <a:pPr/>
              <a:t>3</a:t>
            </a:fld>
            <a:endParaRPr lang="en-US"/>
          </a:p>
        </p:txBody>
      </p:sp>
      <p:sp>
        <p:nvSpPr>
          <p:cNvPr id="32" name="내용 개체 틀 31">
            <a:extLst>
              <a:ext uri="{FF2B5EF4-FFF2-40B4-BE49-F238E27FC236}">
                <a16:creationId xmlns:a16="http://schemas.microsoft.com/office/drawing/2014/main" id="{C077FB80-B9F8-44B5-82D6-1A2C32006BFB}"/>
              </a:ext>
            </a:extLst>
          </p:cNvPr>
          <p:cNvSpPr>
            <a:spLocks noGrp="1"/>
          </p:cNvSpPr>
          <p:nvPr>
            <p:ph sz="half" idx="1"/>
          </p:nvPr>
        </p:nvSpPr>
        <p:spPr>
          <a:xfrm>
            <a:off x="838199" y="1643174"/>
            <a:ext cx="10871201" cy="4351338"/>
          </a:xfrm>
        </p:spPr>
        <p:txBody>
          <a:bodyPr/>
          <a:lstStyle/>
          <a:p>
            <a:pPr>
              <a:spcBef>
                <a:spcPts val="1600"/>
              </a:spcBef>
            </a:pPr>
            <a:r>
              <a:rPr lang="en-US" altLang="ko-KR" dirty="0"/>
              <a:t>SFML</a:t>
            </a:r>
            <a:r>
              <a:rPr lang="ko-KR" altLang="en-US" dirty="0"/>
              <a:t>을 이용한 클라이언트 개발</a:t>
            </a:r>
            <a:r>
              <a:rPr lang="en-US" altLang="ko-KR" dirty="0"/>
              <a:t> </a:t>
            </a:r>
          </a:p>
          <a:p>
            <a:pPr lvl="1">
              <a:spcBef>
                <a:spcPts val="1600"/>
              </a:spcBef>
            </a:pPr>
            <a:r>
              <a:rPr lang="en-US" altLang="ko-KR" sz="2000" dirty="0"/>
              <a:t>SFML: SDL</a:t>
            </a:r>
            <a:r>
              <a:rPr lang="ko-KR" altLang="en-US" sz="2000" dirty="0"/>
              <a:t>의 </a:t>
            </a:r>
            <a:r>
              <a:rPr lang="en-US" altLang="ko-KR" sz="2000" dirty="0"/>
              <a:t>C++</a:t>
            </a:r>
            <a:r>
              <a:rPr lang="ko-KR" altLang="en-US" sz="2000" dirty="0"/>
              <a:t>버전</a:t>
            </a:r>
            <a:endParaRPr lang="en-US" altLang="ko-KR" sz="2000" dirty="0"/>
          </a:p>
          <a:p>
            <a:pPr lvl="1">
              <a:spcBef>
                <a:spcPts val="1600"/>
              </a:spcBef>
            </a:pPr>
            <a:r>
              <a:rPr lang="en-US" altLang="ko-KR" sz="2000" dirty="0"/>
              <a:t>SDL: 2D</a:t>
            </a:r>
            <a:r>
              <a:rPr lang="ko-KR" altLang="en-US" sz="2000" dirty="0"/>
              <a:t>게임 프로그래밍 수업에서 사용하는 라이브러리</a:t>
            </a:r>
            <a:endParaRPr lang="en-US" altLang="ko-KR" sz="2000" dirty="0"/>
          </a:p>
          <a:p>
            <a:pPr>
              <a:spcBef>
                <a:spcPts val="1600"/>
              </a:spcBef>
            </a:pPr>
            <a:r>
              <a:rPr lang="en-US" altLang="ko-KR" dirty="0"/>
              <a:t>IOCP</a:t>
            </a:r>
            <a:r>
              <a:rPr lang="ko-KR" altLang="en-US" dirty="0"/>
              <a:t>을 이용한 </a:t>
            </a:r>
            <a:r>
              <a:rPr lang="en-US" altLang="ko-KR" dirty="0"/>
              <a:t>MMORPG</a:t>
            </a:r>
            <a:r>
              <a:rPr lang="ko-KR" altLang="en-US" dirty="0"/>
              <a:t>용 서버 구현</a:t>
            </a:r>
          </a:p>
        </p:txBody>
      </p:sp>
    </p:spTree>
    <p:extLst>
      <p:ext uri="{BB962C8B-B14F-4D97-AF65-F5344CB8AC3E}">
        <p14:creationId xmlns:p14="http://schemas.microsoft.com/office/powerpoint/2010/main" val="163877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B655EA-C6B8-4929-8150-498D8CEA2464}"/>
              </a:ext>
            </a:extLst>
          </p:cNvPr>
          <p:cNvSpPr>
            <a:spLocks noGrp="1"/>
          </p:cNvSpPr>
          <p:nvPr>
            <p:ph type="title"/>
          </p:nvPr>
        </p:nvSpPr>
        <p:spPr/>
        <p:txBody>
          <a:bodyPr>
            <a:normAutofit fontScale="90000"/>
          </a:bodyPr>
          <a:lstStyle/>
          <a:p>
            <a:r>
              <a:rPr lang="ko-KR" altLang="en-US" dirty="0"/>
              <a:t>게임 소개</a:t>
            </a:r>
          </a:p>
        </p:txBody>
      </p:sp>
      <p:sp>
        <p:nvSpPr>
          <p:cNvPr id="5" name="슬라이드 번호 개체 틀 4">
            <a:extLst>
              <a:ext uri="{FF2B5EF4-FFF2-40B4-BE49-F238E27FC236}">
                <a16:creationId xmlns:a16="http://schemas.microsoft.com/office/drawing/2014/main" id="{4A536595-26FE-4B8A-B3AC-9D7EC9550608}"/>
              </a:ext>
            </a:extLst>
          </p:cNvPr>
          <p:cNvSpPr>
            <a:spLocks noGrp="1"/>
          </p:cNvSpPr>
          <p:nvPr>
            <p:ph type="sldNum" sz="quarter" idx="12"/>
          </p:nvPr>
        </p:nvSpPr>
        <p:spPr/>
        <p:txBody>
          <a:bodyPr/>
          <a:lstStyle/>
          <a:p>
            <a:fld id="{6E18DBF4-37B7-4C4F-9728-A1C100B177EE}" type="slidenum">
              <a:rPr lang="en-US" smtClean="0"/>
              <a:pPr/>
              <a:t>4</a:t>
            </a:fld>
            <a:endParaRPr lang="en-US"/>
          </a:p>
        </p:txBody>
      </p:sp>
      <p:sp>
        <p:nvSpPr>
          <p:cNvPr id="6" name="내용 개체 틀 5">
            <a:extLst>
              <a:ext uri="{FF2B5EF4-FFF2-40B4-BE49-F238E27FC236}">
                <a16:creationId xmlns:a16="http://schemas.microsoft.com/office/drawing/2014/main" id="{C4AF9764-D182-4AE6-969F-97E55310B6A6}"/>
              </a:ext>
            </a:extLst>
          </p:cNvPr>
          <p:cNvSpPr>
            <a:spLocks noGrp="1"/>
          </p:cNvSpPr>
          <p:nvPr>
            <p:ph sz="half" idx="1"/>
          </p:nvPr>
        </p:nvSpPr>
        <p:spPr/>
        <p:txBody>
          <a:bodyPr/>
          <a:lstStyle/>
          <a:p>
            <a:r>
              <a:rPr lang="ko-KR" altLang="en-US" dirty="0"/>
              <a:t>장르</a:t>
            </a:r>
            <a:r>
              <a:rPr lang="en-US" altLang="ko-KR" dirty="0"/>
              <a:t>: MMORPG</a:t>
            </a:r>
          </a:p>
          <a:p>
            <a:r>
              <a:rPr lang="en-US" altLang="ko-KR" dirty="0"/>
              <a:t>3</a:t>
            </a:r>
            <a:r>
              <a:rPr lang="ko-KR" altLang="en-US" dirty="0"/>
              <a:t>인칭 탑 뷰</a:t>
            </a:r>
            <a:endParaRPr lang="en-US" altLang="ko-KR" dirty="0"/>
          </a:p>
          <a:p>
            <a:r>
              <a:rPr lang="en-US" altLang="ko-KR" dirty="0"/>
              <a:t>2D</a:t>
            </a:r>
            <a:endParaRPr lang="ko-KR" altLang="en-US" dirty="0"/>
          </a:p>
        </p:txBody>
      </p:sp>
      <p:sp>
        <p:nvSpPr>
          <p:cNvPr id="13" name="TextBox 12">
            <a:extLst>
              <a:ext uri="{FF2B5EF4-FFF2-40B4-BE49-F238E27FC236}">
                <a16:creationId xmlns:a16="http://schemas.microsoft.com/office/drawing/2014/main" id="{F728F6B8-7CAB-44DC-8A8E-0BB3C354BF93}"/>
              </a:ext>
            </a:extLst>
          </p:cNvPr>
          <p:cNvSpPr txBox="1"/>
          <p:nvPr/>
        </p:nvSpPr>
        <p:spPr>
          <a:xfrm>
            <a:off x="10337801" y="5697637"/>
            <a:ext cx="6321286" cy="369332"/>
          </a:xfrm>
          <a:prstGeom prst="rect">
            <a:avLst/>
          </a:prstGeom>
          <a:noFill/>
        </p:spPr>
        <p:txBody>
          <a:bodyPr wrap="square">
            <a:spAutoFit/>
          </a:bodyPr>
          <a:lstStyle/>
          <a:p>
            <a:r>
              <a:rPr lang="en-US" altLang="ko-KR" b="0" i="0" dirty="0">
                <a:solidFill>
                  <a:srgbClr val="757575"/>
                </a:solidFill>
                <a:effectLst/>
                <a:latin typeface="medium-content-sans-serif-font"/>
              </a:rPr>
              <a:t>1. Zelda</a:t>
            </a:r>
            <a:endParaRPr lang="ko-KR" altLang="en-US" dirty="0"/>
          </a:p>
        </p:txBody>
      </p:sp>
      <p:pic>
        <p:nvPicPr>
          <p:cNvPr id="8" name="내용 개체 틀 7" descr="회로이(가) 표시된 사진&#10;&#10;자동 생성된 설명">
            <a:extLst>
              <a:ext uri="{FF2B5EF4-FFF2-40B4-BE49-F238E27FC236}">
                <a16:creationId xmlns:a16="http://schemas.microsoft.com/office/drawing/2014/main" id="{24CC2FBC-FC9D-43C6-8C07-58B055312B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15075" y="1675606"/>
            <a:ext cx="4895850" cy="4022031"/>
          </a:xfrm>
        </p:spPr>
      </p:pic>
    </p:spTree>
    <p:extLst>
      <p:ext uri="{BB962C8B-B14F-4D97-AF65-F5344CB8AC3E}">
        <p14:creationId xmlns:p14="http://schemas.microsoft.com/office/powerpoint/2010/main" val="191339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5F4508-6D19-4052-94E0-C0BC8761CDD6}"/>
              </a:ext>
            </a:extLst>
          </p:cNvPr>
          <p:cNvSpPr>
            <a:spLocks noGrp="1"/>
          </p:cNvSpPr>
          <p:nvPr>
            <p:ph type="title"/>
          </p:nvPr>
        </p:nvSpPr>
        <p:spPr/>
        <p:txBody>
          <a:bodyPr>
            <a:normAutofit fontScale="90000"/>
          </a:bodyPr>
          <a:lstStyle/>
          <a:p>
            <a:r>
              <a:rPr lang="ko-KR" altLang="en-US" dirty="0"/>
              <a:t>게임 소개</a:t>
            </a:r>
          </a:p>
        </p:txBody>
      </p:sp>
      <p:sp>
        <p:nvSpPr>
          <p:cNvPr id="5" name="슬라이드 번호 개체 틀 4">
            <a:extLst>
              <a:ext uri="{FF2B5EF4-FFF2-40B4-BE49-F238E27FC236}">
                <a16:creationId xmlns:a16="http://schemas.microsoft.com/office/drawing/2014/main" id="{8A235A36-5123-4394-A0B4-3D58810CCFE2}"/>
              </a:ext>
            </a:extLst>
          </p:cNvPr>
          <p:cNvSpPr>
            <a:spLocks noGrp="1"/>
          </p:cNvSpPr>
          <p:nvPr>
            <p:ph type="sldNum" sz="quarter" idx="12"/>
          </p:nvPr>
        </p:nvSpPr>
        <p:spPr/>
        <p:txBody>
          <a:bodyPr/>
          <a:lstStyle/>
          <a:p>
            <a:fld id="{6E18DBF4-37B7-4C4F-9728-A1C100B177EE}" type="slidenum">
              <a:rPr lang="en-US" smtClean="0"/>
              <a:pPr/>
              <a:t>5</a:t>
            </a:fld>
            <a:endParaRPr lang="en-US"/>
          </a:p>
        </p:txBody>
      </p:sp>
      <p:sp>
        <p:nvSpPr>
          <p:cNvPr id="6" name="내용 개체 틀 5">
            <a:extLst>
              <a:ext uri="{FF2B5EF4-FFF2-40B4-BE49-F238E27FC236}">
                <a16:creationId xmlns:a16="http://schemas.microsoft.com/office/drawing/2014/main" id="{F343A789-1771-48AA-B8B6-A74733A8B09F}"/>
              </a:ext>
            </a:extLst>
          </p:cNvPr>
          <p:cNvSpPr>
            <a:spLocks noGrp="1"/>
          </p:cNvSpPr>
          <p:nvPr>
            <p:ph sz="half" idx="1"/>
          </p:nvPr>
        </p:nvSpPr>
        <p:spPr/>
        <p:txBody>
          <a:bodyPr/>
          <a:lstStyle/>
          <a:p>
            <a:r>
              <a:rPr lang="ko-KR" altLang="en-US" dirty="0"/>
              <a:t>캐릭터</a:t>
            </a:r>
            <a:r>
              <a:rPr lang="en-US" altLang="ko-KR" dirty="0"/>
              <a:t>: 2D</a:t>
            </a:r>
            <a:r>
              <a:rPr lang="ko-KR" altLang="en-US" dirty="0"/>
              <a:t>캐릭터</a:t>
            </a:r>
            <a:endParaRPr lang="en-US" altLang="ko-KR" dirty="0"/>
          </a:p>
          <a:p>
            <a:r>
              <a:rPr lang="ko-KR" altLang="en-US" dirty="0"/>
              <a:t>근거리</a:t>
            </a:r>
            <a:r>
              <a:rPr lang="en-US" altLang="ko-KR" dirty="0"/>
              <a:t>,</a:t>
            </a:r>
            <a:r>
              <a:rPr lang="ko-KR" altLang="en-US" dirty="0"/>
              <a:t>원거리</a:t>
            </a:r>
            <a:r>
              <a:rPr lang="en-US" altLang="ko-KR" dirty="0"/>
              <a:t>,</a:t>
            </a:r>
            <a:r>
              <a:rPr lang="ko-KR" altLang="en-US" dirty="0"/>
              <a:t>보조 캐릭터로 구분</a:t>
            </a:r>
            <a:endParaRPr lang="en-US" altLang="ko-KR" dirty="0"/>
          </a:p>
          <a:p>
            <a:endParaRPr lang="en-US" altLang="ko-KR" dirty="0"/>
          </a:p>
          <a:p>
            <a:endParaRPr lang="ko-KR" altLang="en-US" dirty="0"/>
          </a:p>
        </p:txBody>
      </p:sp>
      <p:sp>
        <p:nvSpPr>
          <p:cNvPr id="11" name="TextBox 10">
            <a:extLst>
              <a:ext uri="{FF2B5EF4-FFF2-40B4-BE49-F238E27FC236}">
                <a16:creationId xmlns:a16="http://schemas.microsoft.com/office/drawing/2014/main" id="{99118972-E97A-4647-BAC3-2FE8A96882B7}"/>
              </a:ext>
            </a:extLst>
          </p:cNvPr>
          <p:cNvSpPr txBox="1"/>
          <p:nvPr/>
        </p:nvSpPr>
        <p:spPr>
          <a:xfrm>
            <a:off x="7881257" y="5510292"/>
            <a:ext cx="4310743" cy="646331"/>
          </a:xfrm>
          <a:prstGeom prst="rect">
            <a:avLst/>
          </a:prstGeom>
          <a:noFill/>
        </p:spPr>
        <p:txBody>
          <a:bodyPr wrap="square" rtlCol="0">
            <a:spAutoFit/>
          </a:bodyPr>
          <a:lstStyle/>
          <a:p>
            <a:r>
              <a:rPr lang="en-US" altLang="ko-KR" dirty="0"/>
              <a:t>2.Unity</a:t>
            </a:r>
            <a:r>
              <a:rPr lang="ko-KR" altLang="en-US" dirty="0"/>
              <a:t> </a:t>
            </a:r>
            <a:r>
              <a:rPr lang="en-US" altLang="ko-KR" dirty="0"/>
              <a:t>asset – </a:t>
            </a:r>
            <a:r>
              <a:rPr lang="en-US" altLang="ko-KR" i="0" dirty="0">
                <a:solidFill>
                  <a:srgbClr val="212121"/>
                </a:solidFill>
                <a:effectLst/>
              </a:rPr>
              <a:t>2D Customizable Character - Male</a:t>
            </a:r>
          </a:p>
        </p:txBody>
      </p:sp>
      <p:pic>
        <p:nvPicPr>
          <p:cNvPr id="13" name="내용 개체 틀 12">
            <a:extLst>
              <a:ext uri="{FF2B5EF4-FFF2-40B4-BE49-F238E27FC236}">
                <a16:creationId xmlns:a16="http://schemas.microsoft.com/office/drawing/2014/main" id="{18B1897A-5A71-4D86-86B6-B9352595A2A7}"/>
              </a:ext>
            </a:extLst>
          </p:cNvPr>
          <p:cNvPicPr>
            <a:picLocks noGrp="1" noChangeAspect="1"/>
          </p:cNvPicPr>
          <p:nvPr>
            <p:ph sz="half" idx="2"/>
          </p:nvPr>
        </p:nvPicPr>
        <p:blipFill>
          <a:blip r:embed="rId2"/>
          <a:stretch>
            <a:fillRect/>
          </a:stretch>
        </p:blipFill>
        <p:spPr>
          <a:xfrm>
            <a:off x="8153400" y="2247554"/>
            <a:ext cx="2773898" cy="2953245"/>
          </a:xfrm>
          <a:prstGeom prst="rect">
            <a:avLst/>
          </a:prstGeom>
        </p:spPr>
      </p:pic>
    </p:spTree>
    <p:extLst>
      <p:ext uri="{BB962C8B-B14F-4D97-AF65-F5344CB8AC3E}">
        <p14:creationId xmlns:p14="http://schemas.microsoft.com/office/powerpoint/2010/main" val="230794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8ABC57-72AC-401D-9CCE-908741B2C11B}"/>
              </a:ext>
            </a:extLst>
          </p:cNvPr>
          <p:cNvSpPr>
            <a:spLocks noGrp="1"/>
          </p:cNvSpPr>
          <p:nvPr>
            <p:ph type="title"/>
          </p:nvPr>
        </p:nvSpPr>
        <p:spPr/>
        <p:txBody>
          <a:bodyPr>
            <a:normAutofit fontScale="90000"/>
          </a:bodyPr>
          <a:lstStyle/>
          <a:p>
            <a:r>
              <a:rPr lang="ko-KR" altLang="en-US" dirty="0"/>
              <a:t>게임 소개</a:t>
            </a:r>
          </a:p>
        </p:txBody>
      </p:sp>
      <p:sp>
        <p:nvSpPr>
          <p:cNvPr id="5" name="슬라이드 번호 개체 틀 4">
            <a:extLst>
              <a:ext uri="{FF2B5EF4-FFF2-40B4-BE49-F238E27FC236}">
                <a16:creationId xmlns:a16="http://schemas.microsoft.com/office/drawing/2014/main" id="{C518A307-2EDE-404D-A8DA-CBD1CCF71B76}"/>
              </a:ext>
            </a:extLst>
          </p:cNvPr>
          <p:cNvSpPr>
            <a:spLocks noGrp="1"/>
          </p:cNvSpPr>
          <p:nvPr>
            <p:ph type="sldNum" sz="quarter" idx="12"/>
          </p:nvPr>
        </p:nvSpPr>
        <p:spPr/>
        <p:txBody>
          <a:bodyPr/>
          <a:lstStyle/>
          <a:p>
            <a:fld id="{6E18DBF4-37B7-4C4F-9728-A1C100B177EE}" type="slidenum">
              <a:rPr lang="en-US" smtClean="0"/>
              <a:pPr/>
              <a:t>6</a:t>
            </a:fld>
            <a:endParaRPr lang="en-US"/>
          </a:p>
        </p:txBody>
      </p:sp>
      <p:sp>
        <p:nvSpPr>
          <p:cNvPr id="6" name="내용 개체 틀 5">
            <a:extLst>
              <a:ext uri="{FF2B5EF4-FFF2-40B4-BE49-F238E27FC236}">
                <a16:creationId xmlns:a16="http://schemas.microsoft.com/office/drawing/2014/main" id="{1C354552-6D8A-4409-AB3C-E1EC2E858D66}"/>
              </a:ext>
            </a:extLst>
          </p:cNvPr>
          <p:cNvSpPr>
            <a:spLocks noGrp="1"/>
          </p:cNvSpPr>
          <p:nvPr>
            <p:ph sz="half" idx="1"/>
          </p:nvPr>
        </p:nvSpPr>
        <p:spPr/>
        <p:txBody>
          <a:bodyPr/>
          <a:lstStyle/>
          <a:p>
            <a:r>
              <a:rPr lang="en-US" altLang="ko-KR" dirty="0"/>
              <a:t>1</a:t>
            </a:r>
            <a:r>
              <a:rPr lang="ko-KR" altLang="en-US" dirty="0"/>
              <a:t>인 파티 시스템</a:t>
            </a:r>
            <a:endParaRPr lang="en-US" altLang="ko-KR" dirty="0"/>
          </a:p>
          <a:p>
            <a:pPr marL="0" indent="0">
              <a:buNone/>
            </a:pPr>
            <a:r>
              <a:rPr lang="ko-KR" altLang="en-US" dirty="0"/>
              <a:t>서브로 편성 되어 있는</a:t>
            </a:r>
            <a:endParaRPr lang="en-US" altLang="ko-KR" dirty="0"/>
          </a:p>
          <a:p>
            <a:pPr marL="0" indent="0">
              <a:buNone/>
            </a:pPr>
            <a:r>
              <a:rPr lang="ko-KR" altLang="en-US" dirty="0"/>
              <a:t>캐릭터들이 따라다니며</a:t>
            </a:r>
            <a:endParaRPr lang="en-US" altLang="ko-KR" dirty="0"/>
          </a:p>
          <a:p>
            <a:pPr marL="0" indent="0">
              <a:buNone/>
            </a:pPr>
            <a:r>
              <a:rPr lang="ko-KR" altLang="en-US" dirty="0"/>
              <a:t>특수 공격 등을 명령 가능</a:t>
            </a:r>
            <a:endParaRPr lang="en-US" altLang="ko-KR" dirty="0"/>
          </a:p>
          <a:p>
            <a:pPr marL="0" indent="0">
              <a:buNone/>
            </a:pPr>
            <a:endParaRPr lang="en-US" altLang="ko-KR" dirty="0"/>
          </a:p>
          <a:p>
            <a:endParaRPr lang="ko-KR" altLang="en-US" dirty="0"/>
          </a:p>
        </p:txBody>
      </p:sp>
      <p:pic>
        <p:nvPicPr>
          <p:cNvPr id="8" name="내용 개체 틀 7">
            <a:extLst>
              <a:ext uri="{FF2B5EF4-FFF2-40B4-BE49-F238E27FC236}">
                <a16:creationId xmlns:a16="http://schemas.microsoft.com/office/drawing/2014/main" id="{45BB7AC8-C325-417E-93D6-DF048871A55F}"/>
              </a:ext>
            </a:extLst>
          </p:cNvPr>
          <p:cNvPicPr>
            <a:picLocks noGrp="1" noChangeAspect="1"/>
          </p:cNvPicPr>
          <p:nvPr>
            <p:ph sz="half" idx="2"/>
          </p:nvPr>
        </p:nvPicPr>
        <p:blipFill>
          <a:blip r:embed="rId2"/>
          <a:stretch>
            <a:fillRect/>
          </a:stretch>
        </p:blipFill>
        <p:spPr>
          <a:xfrm>
            <a:off x="6172200" y="1988979"/>
            <a:ext cx="5181600" cy="3659505"/>
          </a:xfrm>
          <a:prstGeom prst="rect">
            <a:avLst/>
          </a:prstGeom>
        </p:spPr>
      </p:pic>
      <p:sp>
        <p:nvSpPr>
          <p:cNvPr id="10" name="TextBox 9">
            <a:extLst>
              <a:ext uri="{FF2B5EF4-FFF2-40B4-BE49-F238E27FC236}">
                <a16:creationId xmlns:a16="http://schemas.microsoft.com/office/drawing/2014/main" id="{7AB802D7-840C-4C0C-AD53-2907118052A1}"/>
              </a:ext>
            </a:extLst>
          </p:cNvPr>
          <p:cNvSpPr txBox="1"/>
          <p:nvPr/>
        </p:nvSpPr>
        <p:spPr>
          <a:xfrm>
            <a:off x="8402236" y="5687968"/>
            <a:ext cx="3145153" cy="369332"/>
          </a:xfrm>
          <a:prstGeom prst="rect">
            <a:avLst/>
          </a:prstGeom>
          <a:noFill/>
        </p:spPr>
        <p:txBody>
          <a:bodyPr wrap="square">
            <a:spAutoFit/>
          </a:bodyPr>
          <a:lstStyle/>
          <a:p>
            <a:r>
              <a:rPr lang="en-US" altLang="ko-KR" dirty="0"/>
              <a:t>3.Blog image – </a:t>
            </a:r>
            <a:r>
              <a:rPr lang="ko-KR" altLang="en-US" dirty="0"/>
              <a:t>가디언 테일즈</a:t>
            </a:r>
            <a:endParaRPr lang="en-US" altLang="ko-KR" i="0" dirty="0">
              <a:solidFill>
                <a:srgbClr val="212121"/>
              </a:solidFill>
              <a:effectLst/>
            </a:endParaRPr>
          </a:p>
        </p:txBody>
      </p:sp>
    </p:spTree>
    <p:extLst>
      <p:ext uri="{BB962C8B-B14F-4D97-AF65-F5344CB8AC3E}">
        <p14:creationId xmlns:p14="http://schemas.microsoft.com/office/powerpoint/2010/main" val="112664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B655EA-C6B8-4929-8150-498D8CEA2464}"/>
              </a:ext>
            </a:extLst>
          </p:cNvPr>
          <p:cNvSpPr>
            <a:spLocks noGrp="1"/>
          </p:cNvSpPr>
          <p:nvPr>
            <p:ph type="title"/>
          </p:nvPr>
        </p:nvSpPr>
        <p:spPr/>
        <p:txBody>
          <a:bodyPr>
            <a:normAutofit fontScale="90000"/>
          </a:bodyPr>
          <a:lstStyle/>
          <a:p>
            <a:r>
              <a:rPr lang="ko-KR" altLang="en-US" dirty="0"/>
              <a:t>게임 소개</a:t>
            </a:r>
          </a:p>
        </p:txBody>
      </p:sp>
      <p:sp>
        <p:nvSpPr>
          <p:cNvPr id="5" name="슬라이드 번호 개체 틀 4">
            <a:extLst>
              <a:ext uri="{FF2B5EF4-FFF2-40B4-BE49-F238E27FC236}">
                <a16:creationId xmlns:a16="http://schemas.microsoft.com/office/drawing/2014/main" id="{4A536595-26FE-4B8A-B3AC-9D7EC9550608}"/>
              </a:ext>
            </a:extLst>
          </p:cNvPr>
          <p:cNvSpPr>
            <a:spLocks noGrp="1"/>
          </p:cNvSpPr>
          <p:nvPr>
            <p:ph type="sldNum" sz="quarter" idx="12"/>
          </p:nvPr>
        </p:nvSpPr>
        <p:spPr/>
        <p:txBody>
          <a:bodyPr/>
          <a:lstStyle/>
          <a:p>
            <a:fld id="{6E18DBF4-37B7-4C4F-9728-A1C100B177EE}" type="slidenum">
              <a:rPr lang="en-US" smtClean="0"/>
              <a:pPr/>
              <a:t>7</a:t>
            </a:fld>
            <a:endParaRPr lang="en-US"/>
          </a:p>
        </p:txBody>
      </p:sp>
      <p:sp>
        <p:nvSpPr>
          <p:cNvPr id="6" name="내용 개체 틀 5">
            <a:extLst>
              <a:ext uri="{FF2B5EF4-FFF2-40B4-BE49-F238E27FC236}">
                <a16:creationId xmlns:a16="http://schemas.microsoft.com/office/drawing/2014/main" id="{C4AF9764-D182-4AE6-969F-97E55310B6A6}"/>
              </a:ext>
            </a:extLst>
          </p:cNvPr>
          <p:cNvSpPr>
            <a:spLocks noGrp="1"/>
          </p:cNvSpPr>
          <p:nvPr>
            <p:ph sz="half" idx="1"/>
          </p:nvPr>
        </p:nvSpPr>
        <p:spPr/>
        <p:txBody>
          <a:bodyPr/>
          <a:lstStyle/>
          <a:p>
            <a:r>
              <a:rPr lang="ko-KR" altLang="en-US" dirty="0"/>
              <a:t>맵</a:t>
            </a:r>
            <a:endParaRPr lang="en-US" altLang="ko-KR" dirty="0"/>
          </a:p>
          <a:p>
            <a:r>
              <a:rPr lang="ko-KR" altLang="en-US" dirty="0"/>
              <a:t>시작 지점에 마을과 </a:t>
            </a:r>
            <a:r>
              <a:rPr lang="en-US" altLang="ko-KR" dirty="0"/>
              <a:t>NPC ,</a:t>
            </a:r>
            <a:r>
              <a:rPr lang="ko-KR" altLang="en-US" dirty="0"/>
              <a:t>나무와 돌같은 </a:t>
            </a:r>
            <a:r>
              <a:rPr lang="en-US" altLang="ko-KR" dirty="0"/>
              <a:t>Objects </a:t>
            </a:r>
            <a:r>
              <a:rPr lang="ko-KR" altLang="en-US" dirty="0"/>
              <a:t>배치</a:t>
            </a:r>
            <a:endParaRPr lang="en-US" altLang="ko-KR" dirty="0"/>
          </a:p>
          <a:p>
            <a:r>
              <a:rPr lang="ko-KR" altLang="en-US" dirty="0"/>
              <a:t>맵 끝에 보스 배치</a:t>
            </a:r>
            <a:endParaRPr lang="en-US" altLang="ko-KR" dirty="0"/>
          </a:p>
          <a:p>
            <a:r>
              <a:rPr lang="ko-KR" altLang="en-US" dirty="0"/>
              <a:t>크기</a:t>
            </a:r>
            <a:r>
              <a:rPr lang="en-US" altLang="ko-KR" dirty="0"/>
              <a:t>: </a:t>
            </a:r>
            <a:r>
              <a:rPr lang="ko-KR" altLang="en-US" dirty="0"/>
              <a:t>달리기 기준</a:t>
            </a:r>
            <a:r>
              <a:rPr lang="en-US" altLang="ko-KR" dirty="0"/>
              <a:t> </a:t>
            </a:r>
            <a:r>
              <a:rPr lang="ko-KR" altLang="en-US" dirty="0"/>
              <a:t>맵 끝에서</a:t>
            </a:r>
            <a:endParaRPr lang="en-US" altLang="ko-KR" dirty="0"/>
          </a:p>
          <a:p>
            <a:pPr marL="0" indent="0">
              <a:buNone/>
            </a:pPr>
            <a:r>
              <a:rPr lang="ko-KR" altLang="en-US" dirty="0"/>
              <a:t>끝까지 </a:t>
            </a:r>
            <a:r>
              <a:rPr lang="en-US" altLang="ko-KR" dirty="0"/>
              <a:t>5</a:t>
            </a:r>
            <a:r>
              <a:rPr lang="ko-KR" altLang="en-US" dirty="0"/>
              <a:t>분</a:t>
            </a:r>
            <a:endParaRPr lang="en-US" altLang="ko-KR" dirty="0"/>
          </a:p>
          <a:p>
            <a:pPr marL="0" indent="0">
              <a:buNone/>
            </a:pPr>
            <a:endParaRPr lang="en-US" altLang="ko-KR" dirty="0"/>
          </a:p>
          <a:p>
            <a:pPr marL="0" indent="0">
              <a:buNone/>
            </a:pPr>
            <a:endParaRPr lang="en-US" altLang="ko-KR" dirty="0"/>
          </a:p>
        </p:txBody>
      </p:sp>
      <p:pic>
        <p:nvPicPr>
          <p:cNvPr id="9" name="내용 개체 틀 8" descr="텍스트이(가) 표시된 사진&#10;&#10;자동 생성된 설명">
            <a:extLst>
              <a:ext uri="{FF2B5EF4-FFF2-40B4-BE49-F238E27FC236}">
                <a16:creationId xmlns:a16="http://schemas.microsoft.com/office/drawing/2014/main" id="{FEF614C2-5587-4347-B969-3D5544946B0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78834" y="1643063"/>
            <a:ext cx="4568332" cy="4351337"/>
          </a:xfrm>
        </p:spPr>
      </p:pic>
      <p:sp>
        <p:nvSpPr>
          <p:cNvPr id="10" name="TextBox 9">
            <a:extLst>
              <a:ext uri="{FF2B5EF4-FFF2-40B4-BE49-F238E27FC236}">
                <a16:creationId xmlns:a16="http://schemas.microsoft.com/office/drawing/2014/main" id="{9CC0A7CD-C14A-4ED1-9F65-39E42BFE4DA9}"/>
              </a:ext>
            </a:extLst>
          </p:cNvPr>
          <p:cNvSpPr txBox="1"/>
          <p:nvPr/>
        </p:nvSpPr>
        <p:spPr>
          <a:xfrm>
            <a:off x="8966201" y="5752822"/>
            <a:ext cx="1557495" cy="253916"/>
          </a:xfrm>
          <a:prstGeom prst="rect">
            <a:avLst/>
          </a:prstGeom>
          <a:noFill/>
        </p:spPr>
        <p:txBody>
          <a:bodyPr wrap="square" rtlCol="0">
            <a:spAutoFit/>
          </a:bodyPr>
          <a:lstStyle/>
          <a:p>
            <a:pPr algn="r"/>
            <a:r>
              <a:rPr lang="ko-KR" altLang="en-US" sz="1050" dirty="0"/>
              <a:t>예시</a:t>
            </a:r>
          </a:p>
        </p:txBody>
      </p:sp>
    </p:spTree>
    <p:extLst>
      <p:ext uri="{BB962C8B-B14F-4D97-AF65-F5344CB8AC3E}">
        <p14:creationId xmlns:p14="http://schemas.microsoft.com/office/powerpoint/2010/main" val="151467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B655EA-C6B8-4929-8150-498D8CEA2464}"/>
              </a:ext>
            </a:extLst>
          </p:cNvPr>
          <p:cNvSpPr>
            <a:spLocks noGrp="1"/>
          </p:cNvSpPr>
          <p:nvPr>
            <p:ph type="title"/>
          </p:nvPr>
        </p:nvSpPr>
        <p:spPr/>
        <p:txBody>
          <a:bodyPr>
            <a:normAutofit fontScale="90000"/>
          </a:bodyPr>
          <a:lstStyle/>
          <a:p>
            <a:r>
              <a:rPr lang="ko-KR" altLang="en-US" dirty="0"/>
              <a:t>게임 소개</a:t>
            </a:r>
          </a:p>
        </p:txBody>
      </p:sp>
      <p:sp>
        <p:nvSpPr>
          <p:cNvPr id="5" name="슬라이드 번호 개체 틀 4">
            <a:extLst>
              <a:ext uri="{FF2B5EF4-FFF2-40B4-BE49-F238E27FC236}">
                <a16:creationId xmlns:a16="http://schemas.microsoft.com/office/drawing/2014/main" id="{4A536595-26FE-4B8A-B3AC-9D7EC9550608}"/>
              </a:ext>
            </a:extLst>
          </p:cNvPr>
          <p:cNvSpPr>
            <a:spLocks noGrp="1"/>
          </p:cNvSpPr>
          <p:nvPr>
            <p:ph type="sldNum" sz="quarter" idx="12"/>
          </p:nvPr>
        </p:nvSpPr>
        <p:spPr/>
        <p:txBody>
          <a:bodyPr/>
          <a:lstStyle/>
          <a:p>
            <a:fld id="{6E18DBF4-37B7-4C4F-9728-A1C100B177EE}" type="slidenum">
              <a:rPr lang="en-US" smtClean="0"/>
              <a:pPr/>
              <a:t>8</a:t>
            </a:fld>
            <a:endParaRPr lang="en-US"/>
          </a:p>
        </p:txBody>
      </p:sp>
      <p:sp>
        <p:nvSpPr>
          <p:cNvPr id="12" name="내용 개체 틀 11">
            <a:extLst>
              <a:ext uri="{FF2B5EF4-FFF2-40B4-BE49-F238E27FC236}">
                <a16:creationId xmlns:a16="http://schemas.microsoft.com/office/drawing/2014/main" id="{06B4B3D5-3B03-4796-A4D1-49CD4C3BB978}"/>
              </a:ext>
            </a:extLst>
          </p:cNvPr>
          <p:cNvSpPr>
            <a:spLocks noGrp="1"/>
          </p:cNvSpPr>
          <p:nvPr>
            <p:ph sz="half" idx="1"/>
          </p:nvPr>
        </p:nvSpPr>
        <p:spPr>
          <a:xfrm>
            <a:off x="838200" y="1631886"/>
            <a:ext cx="5181600" cy="4351338"/>
          </a:xfrm>
        </p:spPr>
        <p:txBody>
          <a:bodyPr/>
          <a:lstStyle/>
          <a:p>
            <a:pPr marL="0" indent="0">
              <a:buNone/>
            </a:pPr>
            <a:r>
              <a:rPr lang="ko-KR" altLang="en-US" dirty="0"/>
              <a:t> 게임 진행</a:t>
            </a:r>
            <a:r>
              <a:rPr lang="en-US" altLang="ko-KR" dirty="0"/>
              <a:t>:</a:t>
            </a:r>
          </a:p>
          <a:p>
            <a:pPr marL="0" indent="0">
              <a:buNone/>
            </a:pPr>
            <a:r>
              <a:rPr lang="en-US" altLang="ko-KR" dirty="0"/>
              <a:t> </a:t>
            </a:r>
            <a:r>
              <a:rPr lang="ko-KR" altLang="en-US" dirty="0"/>
              <a:t>초기 지점에서 시작하여 몬스터를 사냥하고 레벨을 올려서 보스에게 도전까지</a:t>
            </a:r>
            <a:endParaRPr lang="en-US" altLang="ko-KR" dirty="0"/>
          </a:p>
          <a:p>
            <a:pPr marL="0" indent="0">
              <a:buNone/>
            </a:pPr>
            <a:endParaRPr lang="ko-KR" altLang="en-US" dirty="0"/>
          </a:p>
        </p:txBody>
      </p:sp>
    </p:spTree>
    <p:extLst>
      <p:ext uri="{BB962C8B-B14F-4D97-AF65-F5344CB8AC3E}">
        <p14:creationId xmlns:p14="http://schemas.microsoft.com/office/powerpoint/2010/main" val="141711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6BD69E-F0B1-43C1-AAB0-297FC207AC19}"/>
              </a:ext>
            </a:extLst>
          </p:cNvPr>
          <p:cNvSpPr>
            <a:spLocks noGrp="1"/>
          </p:cNvSpPr>
          <p:nvPr>
            <p:ph type="title"/>
          </p:nvPr>
        </p:nvSpPr>
        <p:spPr/>
        <p:txBody>
          <a:bodyPr>
            <a:normAutofit fontScale="90000"/>
          </a:bodyPr>
          <a:lstStyle/>
          <a:p>
            <a:r>
              <a:rPr lang="ko-KR" altLang="en-US" dirty="0"/>
              <a:t>개발 환경</a:t>
            </a:r>
          </a:p>
        </p:txBody>
      </p:sp>
      <p:sp>
        <p:nvSpPr>
          <p:cNvPr id="5" name="슬라이드 번호 개체 틀 4">
            <a:extLst>
              <a:ext uri="{FF2B5EF4-FFF2-40B4-BE49-F238E27FC236}">
                <a16:creationId xmlns:a16="http://schemas.microsoft.com/office/drawing/2014/main" id="{D54B85F3-120C-4CB1-B933-5ED88B6CF4F0}"/>
              </a:ext>
            </a:extLst>
          </p:cNvPr>
          <p:cNvSpPr>
            <a:spLocks noGrp="1"/>
          </p:cNvSpPr>
          <p:nvPr>
            <p:ph type="sldNum" sz="quarter" idx="12"/>
          </p:nvPr>
        </p:nvSpPr>
        <p:spPr/>
        <p:txBody>
          <a:bodyPr/>
          <a:lstStyle/>
          <a:p>
            <a:fld id="{6E18DBF4-37B7-4C4F-9728-A1C100B177EE}" type="slidenum">
              <a:rPr lang="en-US" smtClean="0"/>
              <a:pPr/>
              <a:t>9</a:t>
            </a:fld>
            <a:endParaRPr lang="en-US"/>
          </a:p>
        </p:txBody>
      </p:sp>
      <p:sp>
        <p:nvSpPr>
          <p:cNvPr id="6" name="내용 개체 틀 5">
            <a:extLst>
              <a:ext uri="{FF2B5EF4-FFF2-40B4-BE49-F238E27FC236}">
                <a16:creationId xmlns:a16="http://schemas.microsoft.com/office/drawing/2014/main" id="{FD17F701-CE07-4AF3-BEA6-D0FB0226DA7D}"/>
              </a:ext>
            </a:extLst>
          </p:cNvPr>
          <p:cNvSpPr>
            <a:spLocks noGrp="1"/>
          </p:cNvSpPr>
          <p:nvPr>
            <p:ph sz="half" idx="1"/>
          </p:nvPr>
        </p:nvSpPr>
        <p:spPr>
          <a:xfrm>
            <a:off x="838200" y="1643174"/>
            <a:ext cx="10515600" cy="4351338"/>
          </a:xfrm>
        </p:spPr>
        <p:txBody>
          <a:bodyPr/>
          <a:lstStyle/>
          <a:p>
            <a:r>
              <a:rPr lang="en-US" altLang="ko-KR" dirty="0"/>
              <a:t>Visual Studio 2019</a:t>
            </a:r>
          </a:p>
          <a:p>
            <a:r>
              <a:rPr lang="en-US" altLang="ko-KR" dirty="0"/>
              <a:t>SFML</a:t>
            </a:r>
          </a:p>
          <a:p>
            <a:r>
              <a:rPr lang="en-US" altLang="ko-KR" dirty="0"/>
              <a:t>GitHub</a:t>
            </a:r>
          </a:p>
          <a:p>
            <a:r>
              <a:rPr lang="en-US" altLang="ko-KR" dirty="0"/>
              <a:t>PhotoShop 2019</a:t>
            </a:r>
          </a:p>
          <a:p>
            <a:pPr marL="0" indent="0">
              <a:buNone/>
            </a:pPr>
            <a:endParaRPr lang="ko-KR" altLang="en-US" dirty="0"/>
          </a:p>
        </p:txBody>
      </p:sp>
    </p:spTree>
    <p:extLst>
      <p:ext uri="{BB962C8B-B14F-4D97-AF65-F5344CB8AC3E}">
        <p14:creationId xmlns:p14="http://schemas.microsoft.com/office/powerpoint/2010/main" val="167648370"/>
      </p:ext>
    </p:extLst>
  </p:cSld>
  <p:clrMapOvr>
    <a:masterClrMapping/>
  </p:clrMapOvr>
</p:sld>
</file>

<file path=ppt/theme/theme1.xml><?xml version="1.0" encoding="utf-8"?>
<a:theme xmlns:a="http://schemas.openxmlformats.org/drawingml/2006/main" name="Office Theme">
  <a:themeElements>
    <a:clrScheme name="Större template">
      <a:dk1>
        <a:srgbClr val="273339"/>
      </a:dk1>
      <a:lt1>
        <a:sysClr val="window" lastClr="FFFFFF"/>
      </a:lt1>
      <a:dk2>
        <a:srgbClr val="40515A"/>
      </a:dk2>
      <a:lt2>
        <a:srgbClr val="8C9CA6"/>
      </a:lt2>
      <a:accent1>
        <a:srgbClr val="0095CD"/>
      </a:accent1>
      <a:accent2>
        <a:srgbClr val="324D5E"/>
      </a:accent2>
      <a:accent3>
        <a:srgbClr val="F17C3F"/>
      </a:accent3>
      <a:accent4>
        <a:srgbClr val="7BB21B"/>
      </a:accent4>
      <a:accent5>
        <a:srgbClr val="814E7E"/>
      </a:accent5>
      <a:accent6>
        <a:srgbClr val="9D121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520</Words>
  <Application>Microsoft Office PowerPoint</Application>
  <PresentationFormat>와이드스크린</PresentationFormat>
  <Paragraphs>125</Paragraphs>
  <Slides>16</Slides>
  <Notes>2</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16</vt:i4>
      </vt:variant>
    </vt:vector>
  </HeadingPairs>
  <TitlesOfParts>
    <vt:vector size="25" baseType="lpstr">
      <vt:lpstr>FontAwesome</vt:lpstr>
      <vt:lpstr>medium-content-sans-serif-font</vt:lpstr>
      <vt:lpstr>medium-content-title-font</vt:lpstr>
      <vt:lpstr>se-nanumgothic</vt:lpstr>
      <vt:lpstr>맑은 고딕</vt:lpstr>
      <vt:lpstr>Arial</vt:lpstr>
      <vt:lpstr>Calibri</vt:lpstr>
      <vt:lpstr>Calibri Light</vt:lpstr>
      <vt:lpstr>Office Theme</vt:lpstr>
      <vt:lpstr>PowerPoint 프레젠테이션</vt:lpstr>
      <vt:lpstr>목차</vt:lpstr>
      <vt:lpstr>연구 목적</vt:lpstr>
      <vt:lpstr>게임 소개</vt:lpstr>
      <vt:lpstr>게임 소개</vt:lpstr>
      <vt:lpstr>게임 소개</vt:lpstr>
      <vt:lpstr>게임 소개</vt:lpstr>
      <vt:lpstr>게임 소개</vt:lpstr>
      <vt:lpstr>개발 환경</vt:lpstr>
      <vt:lpstr>중점 연구 분야</vt:lpstr>
      <vt:lpstr>IOCP</vt:lpstr>
      <vt:lpstr>1사용자 10캐릭터 시스템</vt:lpstr>
      <vt:lpstr>타 게임과의 비교</vt:lpstr>
      <vt:lpstr>역할 분담</vt:lpstr>
      <vt:lpstr>개발 일정</vt:lpstr>
      <vt:lpstr>참고문헌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손준혁</dc:creator>
  <cp:lastModifiedBy>손준혁</cp:lastModifiedBy>
  <cp:revision>161</cp:revision>
  <dcterms:created xsi:type="dcterms:W3CDTF">2020-07-19T11:39:22Z</dcterms:created>
  <dcterms:modified xsi:type="dcterms:W3CDTF">2020-07-27T02:14:43Z</dcterms:modified>
</cp:coreProperties>
</file>