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오브젝트 클래스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렌더러</a:t>
            </a:r>
            <a:r>
              <a:rPr lang="ko-KR" altLang="en-US" dirty="0" smtClean="0"/>
              <a:t> 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오브젝트 클래스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GSE </a:t>
            </a:r>
            <a:r>
              <a:rPr lang="ko-KR" altLang="en-US" dirty="0" smtClean="0"/>
              <a:t>수업에서 오브젝트란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Scene </a:t>
            </a:r>
            <a:r>
              <a:rPr lang="ko-KR" altLang="en-US" dirty="0" smtClean="0"/>
              <a:t>에 배치 될 수 있는 모든 것을 의미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화면에 그려질 수 있음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부피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무게와 같은 물리적 특성을 가짐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건물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유닛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75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오브젝트 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이번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오브젝트가 가질 수 있는 여러 필수 사항들 중 </a:t>
            </a:r>
            <a:r>
              <a:rPr lang="ko-KR" altLang="en-US" dirty="0" err="1" smtClean="0"/>
              <a:t>렌더러와</a:t>
            </a:r>
            <a:r>
              <a:rPr lang="ko-KR" altLang="en-US" dirty="0" smtClean="0"/>
              <a:t> 연결하는 부분 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오브젝트를 생성하고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크기와 같은 특성을 부여하면 자동으로 화면에 그려지도록 구현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SimpleGame.cpp </a:t>
            </a:r>
            <a:r>
              <a:rPr lang="ko-KR" altLang="en-US" dirty="0" smtClean="0"/>
              <a:t>에 구현하지 말 것</a:t>
            </a:r>
            <a:r>
              <a:rPr lang="en-US" altLang="ko-KR" dirty="0" smtClean="0"/>
              <a:t>!</a:t>
            </a:r>
          </a:p>
          <a:p>
            <a:pPr lvl="2"/>
            <a:r>
              <a:rPr lang="ko-KR" altLang="en-US" dirty="0" smtClean="0"/>
              <a:t>별도의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별도의 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45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렌더러</a:t>
            </a:r>
            <a:r>
              <a:rPr lang="ko-KR" altLang="en-US" dirty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DrawSolidRect</a:t>
            </a:r>
            <a:r>
              <a:rPr lang="en-US" altLang="ko-KR" dirty="0"/>
              <a:t>(float x, float y, float z, float size, float r, float g, float b, float a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06161" y="3311610"/>
            <a:ext cx="3566984" cy="340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25127" y="5097161"/>
            <a:ext cx="88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(0, 0)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09334" y="4932404"/>
            <a:ext cx="160637" cy="1647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1953" y="4932404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48694" y="3107035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28302" y="3476367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(250, 250)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12509" y="3311610"/>
            <a:ext cx="160637" cy="1647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1956" y="3476367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(-250, 250)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6163" y="3311610"/>
            <a:ext cx="160637" cy="1647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28302" y="6174902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(250, -250)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12509" y="6544234"/>
            <a:ext cx="160637" cy="1647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1956" y="6184856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(-250, -250)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06163" y="6554188"/>
            <a:ext cx="160637" cy="1647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28111" y="3368645"/>
            <a:ext cx="4725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Size </a:t>
            </a:r>
            <a:r>
              <a:rPr lang="ko-KR" altLang="en-US" sz="3200" dirty="0" smtClean="0"/>
              <a:t>가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일 경우 </a:t>
            </a:r>
            <a:r>
              <a:rPr lang="en-US" altLang="ko-KR" sz="3200" dirty="0" smtClean="0"/>
              <a:t>1 pixel</a:t>
            </a:r>
            <a:endParaRPr lang="ko-KR" altLang="en-US" sz="3200" dirty="0"/>
          </a:p>
        </p:txBody>
      </p:sp>
      <p:sp>
        <p:nvSpPr>
          <p:cNvPr id="18" name="직사각형 17"/>
          <p:cNvSpPr/>
          <p:nvPr/>
        </p:nvSpPr>
        <p:spPr>
          <a:xfrm>
            <a:off x="6628110" y="4066033"/>
            <a:ext cx="4725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Color </a:t>
            </a:r>
            <a:r>
              <a:rPr lang="ko-KR" altLang="en-US" sz="3200" dirty="0" smtClean="0"/>
              <a:t>는 </a:t>
            </a:r>
            <a:r>
              <a:rPr lang="en-US" altLang="ko-KR" sz="3200" dirty="0" smtClean="0"/>
              <a:t>r, g, b, a (0~1)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232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git-scm.com </a:t>
            </a:r>
            <a:r>
              <a:rPr lang="ko-KR" altLang="en-US" dirty="0" smtClean="0"/>
              <a:t>접속 후 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-Bash here</a:t>
            </a:r>
          </a:p>
          <a:p>
            <a:endParaRPr lang="en-US" altLang="ko-KR" dirty="0"/>
          </a:p>
          <a:p>
            <a:r>
              <a:rPr lang="ko-KR" altLang="en-US" dirty="0"/>
              <a:t>자</a:t>
            </a:r>
            <a:r>
              <a:rPr lang="ko-KR" altLang="en-US" dirty="0" smtClean="0"/>
              <a:t>신의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77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*.log, *.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, *.</a:t>
            </a:r>
            <a:r>
              <a:rPr lang="en-US" altLang="ko-KR" dirty="0" err="1" smtClean="0"/>
              <a:t>idb</a:t>
            </a:r>
            <a:r>
              <a:rPr lang="en-US" altLang="ko-KR" dirty="0" smtClean="0"/>
              <a:t>, *.exe, *.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, *.</a:t>
            </a:r>
            <a:r>
              <a:rPr lang="en-US" altLang="ko-KR" dirty="0" err="1" smtClean="0"/>
              <a:t>pch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신규 프로젝트 파일 압축 해제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</a:p>
          <a:p>
            <a:r>
              <a:rPr lang="en-US" altLang="ko-KR" dirty="0" err="1" smtClean="0"/>
              <a:t>git</a:t>
            </a:r>
            <a:r>
              <a:rPr lang="en-US" altLang="ko-KR" smtClean="0"/>
              <a:t> push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732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구현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구현을 위해 어떤 것이든 참조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옆 사람 참조는 하지 말자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괜찮다 하지만 괜찮지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코드 체크 시 문제 발생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클래스 디자인 시 완벽을 기할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어쩔 수 없이 향후 수정이 일어날 것임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리팩토링은</a:t>
            </a:r>
            <a:r>
              <a:rPr lang="ko-KR" altLang="en-US" dirty="0" smtClean="0"/>
              <a:t> 생각보다 어렵지 않음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작은 프로젝트라서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0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278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게임 소프트웨어 공학 실습 2</vt:lpstr>
      <vt:lpstr>목차</vt:lpstr>
      <vt:lpstr>기본 오브젝트 클래스 구현</vt:lpstr>
      <vt:lpstr>기본 오브젝트 클래스 구현</vt:lpstr>
      <vt:lpstr>렌더러 클래스</vt:lpstr>
      <vt:lpstr>Git 환경 설정</vt:lpstr>
      <vt:lpstr>Git 환경 설정</vt:lpstr>
      <vt:lpstr>구현 시작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user</cp:lastModifiedBy>
  <cp:revision>35</cp:revision>
  <dcterms:created xsi:type="dcterms:W3CDTF">2017-09-10T13:04:55Z</dcterms:created>
  <dcterms:modified xsi:type="dcterms:W3CDTF">2017-09-21T04:22:24Z</dcterms:modified>
</cp:coreProperties>
</file>