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1" r:id="rId15"/>
    <p:sldId id="270" r:id="rId16"/>
    <p:sldId id="273" r:id="rId17"/>
    <p:sldId id="274" r:id="rId18"/>
    <p:sldId id="275" r:id="rId19"/>
    <p:sldId id="276" r:id="rId20"/>
    <p:sldId id="280" r:id="rId21"/>
    <p:sldId id="277" r:id="rId22"/>
    <p:sldId id="278" r:id="rId23"/>
    <p:sldId id="269" r:id="rId24"/>
    <p:sldId id="272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2017-09-18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Lecture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버전 관리 시스템</a:t>
            </a:r>
            <a:r>
              <a:rPr lang="en-US" altLang="ko-KR" dirty="0" smtClean="0"/>
              <a:t>(Distributed VCS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데이터를 클라이언트에 복제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다운 시 클라이언트 기반 복구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장단점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사용해보고 알아보자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418892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역사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Linux </a:t>
            </a:r>
            <a:r>
              <a:rPr lang="ko-KR" altLang="en-US" dirty="0" smtClean="0"/>
              <a:t>개발에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운영체제 </a:t>
            </a:r>
            <a:r>
              <a:rPr lang="en-US" altLang="ko-KR" dirty="0" smtClean="0"/>
              <a:t>(Network Operating System)</a:t>
            </a:r>
          </a:p>
          <a:p>
            <a:pPr lvl="1"/>
            <a:r>
              <a:rPr lang="ko-KR" altLang="en-US" dirty="0" smtClean="0"/>
              <a:t>다양한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존재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레드햇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우분투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페도라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기반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  <p:pic>
        <p:nvPicPr>
          <p:cNvPr id="5122" name="Picture 2" descr="로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4" y="5310809"/>
            <a:ext cx="2905125" cy="91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dHa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3" y="5422471"/>
            <a:ext cx="3044825" cy="9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ogo-ubuntu no(r)-black orange-hex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505" y="5440005"/>
            <a:ext cx="3233295" cy="72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</a:t>
            </a:r>
            <a:r>
              <a:rPr lang="ko-KR" altLang="en-US" dirty="0"/>
              <a:t>개발에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리눅스는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BitKeeper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DVCS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SCM </a:t>
            </a:r>
            <a:r>
              <a:rPr lang="ko-KR" altLang="en-US" dirty="0" smtClean="0"/>
              <a:t>환경에서 개발되고 있었음 </a:t>
            </a:r>
            <a:r>
              <a:rPr lang="en-US" altLang="ko-KR" dirty="0" smtClean="0"/>
              <a:t>(~2005)</a:t>
            </a:r>
          </a:p>
          <a:p>
            <a:r>
              <a:rPr lang="en-US" altLang="ko-KR" dirty="0" err="1" smtClean="0"/>
              <a:t>BitKeeper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처음엔 무료로 서비스 제공</a:t>
            </a:r>
            <a:endParaRPr lang="en-US" altLang="ko-KR" dirty="0" smtClean="0"/>
          </a:p>
          <a:p>
            <a:r>
              <a:rPr lang="ko-KR" altLang="en-US" dirty="0" smtClean="0"/>
              <a:t>향후 이런 저런 문제 발생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창시자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개발을 위한 빠르고 직관적인 </a:t>
            </a:r>
            <a:r>
              <a:rPr lang="en-US" altLang="ko-KR" dirty="0" smtClean="0"/>
              <a:t>VCS </a:t>
            </a:r>
            <a:r>
              <a:rPr lang="ko-KR" altLang="en-US" dirty="0" smtClean="0"/>
              <a:t>를 만들고자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프로젝트 시작 </a:t>
            </a:r>
            <a:r>
              <a:rPr lang="en-US" altLang="ko-KR" dirty="0" smtClean="0"/>
              <a:t>(2005~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165107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빠른 </a:t>
            </a:r>
            <a:r>
              <a:rPr lang="ko-KR" altLang="en-US" dirty="0" smtClean="0"/>
              <a:t>속도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단순한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비선형적인 개발</a:t>
            </a:r>
            <a:r>
              <a:rPr lang="en-US" altLang="ko-KR" dirty="0"/>
              <a:t>(</a:t>
            </a:r>
            <a:r>
              <a:rPr lang="ko-KR" altLang="en-US" dirty="0"/>
              <a:t>수천 개의 동시 다발적인 </a:t>
            </a:r>
            <a:r>
              <a:rPr lang="ko-KR" altLang="en-US" dirty="0" err="1"/>
              <a:t>브랜치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완벽한 </a:t>
            </a:r>
            <a:r>
              <a:rPr lang="ko-KR" altLang="en-US" dirty="0" smtClean="0"/>
              <a:t>분산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대형 프로젝트에도 유용할 것</a:t>
            </a:r>
            <a:r>
              <a:rPr lang="en-US" altLang="ko-KR" dirty="0"/>
              <a:t>(</a:t>
            </a:r>
            <a:r>
              <a:rPr lang="ko-KR" altLang="en-US" dirty="0"/>
              <a:t>속도나 데이터 크기 면에서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34925" y="-4207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Git</a:t>
            </a:r>
            <a:r>
              <a:rPr lang="ko-KR" altLang="en-US" dirty="0"/>
              <a:t>의 역사</a:t>
            </a:r>
          </a:p>
        </p:txBody>
      </p:sp>
    </p:spTree>
    <p:extLst>
      <p:ext uri="{BB962C8B-B14F-4D97-AF65-F5344CB8AC3E}">
        <p14:creationId xmlns:p14="http://schemas.microsoft.com/office/powerpoint/2010/main" val="263429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기초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1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38200" y="2216944"/>
            <a:ext cx="10515600" cy="3282156"/>
            <a:chOff x="838200" y="2216944"/>
            <a:chExt cx="10515600" cy="3282156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277100" y="2216944"/>
              <a:ext cx="4076700" cy="3282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smtClean="0"/>
                <a:t>서버</a:t>
              </a:r>
              <a:endParaRPr lang="ko-KR" altLang="en-US" sz="440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38200" y="2750344"/>
              <a:ext cx="4064000" cy="2170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 smtClean="0"/>
                <a:t>작업</a:t>
              </a:r>
              <a:r>
                <a:rPr lang="en-US" altLang="ko-KR" sz="4400" dirty="0" smtClean="0"/>
                <a:t> PC</a:t>
              </a:r>
              <a:endParaRPr lang="ko-KR" altLang="en-US" sz="4400" dirty="0"/>
            </a:p>
          </p:txBody>
        </p:sp>
        <p:sp>
          <p:nvSpPr>
            <p:cNvPr id="8" name="원통 7"/>
            <p:cNvSpPr/>
            <p:nvPr/>
          </p:nvSpPr>
          <p:spPr>
            <a:xfrm>
              <a:off x="7766050" y="4364434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저장소</a:t>
              </a:r>
              <a:endParaRPr lang="ko-KR" altLang="en-US" sz="3200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5283200" y="4387056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5168900" y="3035300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54650" y="4484548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요구</a:t>
              </a:r>
              <a:endParaRPr lang="ko-KR" alt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54650" y="3086554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전송</a:t>
              </a:r>
              <a:endParaRPr lang="ko-KR" altLang="en-US" sz="28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41500" y="5980112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FF0000"/>
                </a:solidFill>
              </a:rPr>
              <a:t>CVCS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632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277100" y="2216944"/>
            <a:ext cx="4076700" cy="32821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서버 </a:t>
            </a:r>
            <a:r>
              <a:rPr lang="en-US" altLang="ko-KR" sz="4400" dirty="0" smtClean="0"/>
              <a:t>???</a:t>
            </a:r>
            <a:endParaRPr lang="ko-KR" altLang="en-US" sz="4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3250" y="2171700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작업 </a:t>
            </a:r>
            <a:r>
              <a:rPr lang="en-US" altLang="ko-KR" sz="4400" dirty="0" smtClean="0"/>
              <a:t>PC</a:t>
            </a:r>
            <a:endParaRPr lang="ko-KR" altLang="en-US" sz="4400" dirty="0"/>
          </a:p>
        </p:txBody>
      </p:sp>
      <p:sp>
        <p:nvSpPr>
          <p:cNvPr id="8" name="원통 7"/>
          <p:cNvSpPr/>
          <p:nvPr/>
        </p:nvSpPr>
        <p:spPr>
          <a:xfrm>
            <a:off x="1060450" y="4285456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저장소</a:t>
            </a:r>
            <a:endParaRPr lang="ko-KR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841500" y="5980112"/>
            <a:ext cx="875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rgbClr val="FF0000"/>
                </a:solidFill>
              </a:rPr>
              <a:t>Git</a:t>
            </a:r>
            <a:r>
              <a:rPr lang="en-US" altLang="ko-KR" sz="4800" dirty="0" smtClean="0">
                <a:solidFill>
                  <a:srgbClr val="FF0000"/>
                </a:solidFill>
              </a:rPr>
              <a:t> </a:t>
            </a:r>
            <a:r>
              <a:rPr lang="ko-KR" altLang="en-US" sz="4800" dirty="0" smtClean="0">
                <a:solidFill>
                  <a:srgbClr val="FF0000"/>
                </a:solidFill>
              </a:rPr>
              <a:t>방식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6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데이터는 로컬 저장소에 존재함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68750" y="2849563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작업 </a:t>
            </a:r>
            <a:r>
              <a:rPr lang="en-US" altLang="ko-KR" sz="4400" dirty="0" smtClean="0"/>
              <a:t>PC</a:t>
            </a:r>
            <a:endParaRPr lang="ko-KR" altLang="en-US" sz="4400" dirty="0"/>
          </a:p>
        </p:txBody>
      </p:sp>
      <p:sp>
        <p:nvSpPr>
          <p:cNvPr id="5" name="원통 4"/>
          <p:cNvSpPr/>
          <p:nvPr/>
        </p:nvSpPr>
        <p:spPr>
          <a:xfrm>
            <a:off x="4425950" y="4963319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로컬 저장소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439150" y="3762990"/>
            <a:ext cx="50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/>
              <a:t>!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5562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공유는 어떻게 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3217863"/>
            <a:ext cx="4013200" cy="3327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/>
              <a:t>작업 </a:t>
            </a:r>
            <a:r>
              <a:rPr lang="en-US" altLang="ko-KR" sz="4400" dirty="0" smtClean="0"/>
              <a:t>PC</a:t>
            </a:r>
            <a:endParaRPr lang="ko-KR" altLang="en-US" sz="4400" dirty="0"/>
          </a:p>
        </p:txBody>
      </p:sp>
      <p:sp>
        <p:nvSpPr>
          <p:cNvPr id="5" name="원통 4"/>
          <p:cNvSpPr/>
          <p:nvPr/>
        </p:nvSpPr>
        <p:spPr>
          <a:xfrm>
            <a:off x="1295400" y="5331619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로컬 저장소</a:t>
            </a:r>
            <a:endParaRPr lang="ko-KR" altLang="en-US" sz="3200" dirty="0"/>
          </a:p>
        </p:txBody>
      </p:sp>
      <p:sp>
        <p:nvSpPr>
          <p:cNvPr id="6" name="원통 5"/>
          <p:cNvSpPr/>
          <p:nvPr/>
        </p:nvSpPr>
        <p:spPr>
          <a:xfrm>
            <a:off x="7708900" y="4219575"/>
            <a:ext cx="3098800" cy="111204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원격 저장소</a:t>
            </a:r>
            <a:endParaRPr lang="ko-KR" altLang="en-US" sz="3200" dirty="0"/>
          </a:p>
        </p:txBody>
      </p:sp>
      <p:sp>
        <p:nvSpPr>
          <p:cNvPr id="7" name="오른쪽 화살표 설명선 6"/>
          <p:cNvSpPr/>
          <p:nvPr/>
        </p:nvSpPr>
        <p:spPr>
          <a:xfrm>
            <a:off x="5029200" y="4233465"/>
            <a:ext cx="2501900" cy="1084263"/>
          </a:xfrm>
          <a:prstGeom prst="righ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PUSH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18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버전 </a:t>
            </a:r>
            <a:r>
              <a:rPr lang="ko-KR" altLang="en-US" dirty="0" smtClean="0"/>
              <a:t>관리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역사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기초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452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서적 </a:t>
            </a:r>
            <a:r>
              <a:rPr lang="en-US" altLang="ko-KR" dirty="0"/>
              <a:t>: </a:t>
            </a:r>
            <a:r>
              <a:rPr lang="en-US" altLang="ko-KR" dirty="0" err="1"/>
              <a:t>ProGit</a:t>
            </a:r>
            <a:r>
              <a:rPr lang="en-US" altLang="ko-KR" dirty="0"/>
              <a:t> 2nd Edition (2014)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내 작업 물이 원격 저장소의 내용과 충돌하면 어찌하나요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lvl="1"/>
            <a:r>
              <a:rPr lang="en-US" altLang="ko-KR" dirty="0" smtClean="0"/>
              <a:t>Push </a:t>
            </a:r>
            <a:r>
              <a:rPr lang="ko-KR" altLang="en-US" dirty="0" smtClean="0"/>
              <a:t>전 저장소 상태를 최신으로 갱신할 때 충돌이 일어남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본인 책임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수정 후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17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38200" y="4859215"/>
            <a:ext cx="10515600" cy="1833563"/>
            <a:chOff x="838200" y="3217863"/>
            <a:chExt cx="9969500" cy="33274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838200" y="3217863"/>
              <a:ext cx="4013200" cy="3327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/>
                <a:t>작업 </a:t>
              </a:r>
              <a:r>
                <a:rPr lang="en-US" altLang="ko-KR" sz="3600" dirty="0" smtClean="0"/>
                <a:t>PC</a:t>
              </a:r>
              <a:endParaRPr lang="ko-KR" altLang="en-US" sz="3600" dirty="0"/>
            </a:p>
          </p:txBody>
        </p:sp>
        <p:sp>
          <p:nvSpPr>
            <p:cNvPr id="6" name="원통 5"/>
            <p:cNvSpPr/>
            <p:nvPr/>
          </p:nvSpPr>
          <p:spPr>
            <a:xfrm>
              <a:off x="1295400" y="5331619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로컬 저장소</a:t>
              </a:r>
              <a:endParaRPr lang="ko-KR" altLang="en-US" sz="2400" dirty="0"/>
            </a:p>
          </p:txBody>
        </p:sp>
        <p:sp>
          <p:nvSpPr>
            <p:cNvPr id="7" name="원통 6"/>
            <p:cNvSpPr/>
            <p:nvPr/>
          </p:nvSpPr>
          <p:spPr>
            <a:xfrm>
              <a:off x="7708900" y="4219575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원격 저장소</a:t>
              </a:r>
              <a:endParaRPr lang="ko-KR" altLang="en-US" sz="2400" dirty="0"/>
            </a:p>
          </p:txBody>
        </p:sp>
        <p:sp>
          <p:nvSpPr>
            <p:cNvPr id="8" name="오른쪽 화살표 설명선 7"/>
            <p:cNvSpPr/>
            <p:nvPr/>
          </p:nvSpPr>
          <p:spPr>
            <a:xfrm>
              <a:off x="5029200" y="4233465"/>
              <a:ext cx="2501900" cy="1084263"/>
            </a:xfrm>
            <a:prstGeom prst="rightArrow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PUSH</a:t>
              </a:r>
              <a:endParaRPr lang="ko-KR" altLang="en-US" sz="2400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38200" y="2146300"/>
            <a:ext cx="10515600" cy="1866900"/>
            <a:chOff x="838200" y="2216944"/>
            <a:chExt cx="10515600" cy="3282156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7277100" y="2216944"/>
              <a:ext cx="4076700" cy="32821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smtClean="0"/>
                <a:t>서버</a:t>
              </a:r>
              <a:endParaRPr lang="ko-KR" altLang="en-US" sz="440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38200" y="2750344"/>
              <a:ext cx="4064000" cy="2170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 smtClean="0"/>
                <a:t>작업</a:t>
              </a:r>
              <a:r>
                <a:rPr lang="en-US" altLang="ko-KR" sz="4400" dirty="0" smtClean="0"/>
                <a:t> PC</a:t>
              </a:r>
              <a:endParaRPr lang="ko-KR" altLang="en-US" sz="4400" dirty="0"/>
            </a:p>
          </p:txBody>
        </p:sp>
        <p:sp>
          <p:nvSpPr>
            <p:cNvPr id="18" name="원통 17"/>
            <p:cNvSpPr/>
            <p:nvPr/>
          </p:nvSpPr>
          <p:spPr>
            <a:xfrm>
              <a:off x="7766050" y="4364434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/>
                <a:t>저장소</a:t>
              </a:r>
              <a:endParaRPr lang="ko-KR" altLang="en-US" sz="3200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83200" y="4387056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H="1">
              <a:off x="5168900" y="3035300"/>
              <a:ext cx="1676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54650" y="4484548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요구</a:t>
              </a:r>
              <a:endParaRPr lang="ko-KR" altLang="en-US" sz="2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54650" y="3086554"/>
              <a:ext cx="12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전송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732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내용의 반영을 위한 로컬 저장소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작업 내용의 공유를 위한 원격 저장소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4902200" y="2530168"/>
            <a:ext cx="2730500" cy="2112963"/>
            <a:chOff x="7874000" y="995363"/>
            <a:chExt cx="4013200" cy="33274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7874000" y="995363"/>
              <a:ext cx="4013200" cy="3327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/>
                <a:t>작업 </a:t>
              </a:r>
              <a:r>
                <a:rPr lang="en-US" altLang="ko-KR" sz="3600" dirty="0" smtClean="0"/>
                <a:t>PC</a:t>
              </a:r>
              <a:endParaRPr lang="ko-KR" altLang="en-US" sz="3600" dirty="0"/>
            </a:p>
          </p:txBody>
        </p:sp>
        <p:sp>
          <p:nvSpPr>
            <p:cNvPr id="5" name="원통 4"/>
            <p:cNvSpPr/>
            <p:nvPr/>
          </p:nvSpPr>
          <p:spPr>
            <a:xfrm>
              <a:off x="8331200" y="3109119"/>
              <a:ext cx="3098800" cy="1112044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로컬 저장소</a:t>
              </a:r>
              <a:endParaRPr lang="ko-KR" altLang="en-US" sz="2400" dirty="0"/>
            </a:p>
          </p:txBody>
        </p:sp>
      </p:grpSp>
      <p:sp>
        <p:nvSpPr>
          <p:cNvPr id="7" name="원통 6"/>
          <p:cNvSpPr/>
          <p:nvPr/>
        </p:nvSpPr>
        <p:spPr>
          <a:xfrm>
            <a:off x="4902200" y="5736562"/>
            <a:ext cx="2730500" cy="80487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원격 저장소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7559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VCS </a:t>
            </a:r>
            <a:r>
              <a:rPr lang="ko-KR" altLang="en-US" dirty="0" smtClean="0"/>
              <a:t>의 핵심</a:t>
            </a:r>
            <a:endParaRPr lang="ko-KR" altLang="en-US" dirty="0"/>
          </a:p>
        </p:txBody>
      </p:sp>
      <p:pic>
        <p:nvPicPr>
          <p:cNvPr id="7170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9822"/>
            <a:ext cx="12205617" cy="47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901951" y="6273225"/>
            <a:ext cx="2290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/>
              <a:t>CVCS </a:t>
            </a:r>
            <a:r>
              <a:rPr lang="ko-KR" altLang="en-US" sz="3200" b="1" dirty="0"/>
              <a:t>방식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0" y="6304002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각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파일의 변화를 시간 순으로 관리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8324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VCS </a:t>
            </a:r>
            <a:r>
              <a:rPr lang="ko-KR" altLang="en-US" dirty="0" smtClean="0"/>
              <a:t>의 핵심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901951" y="6273225"/>
            <a:ext cx="2290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 smtClean="0"/>
              <a:t>Git</a:t>
            </a:r>
            <a:r>
              <a:rPr lang="en-US" altLang="ko-KR" sz="3200" b="1" dirty="0" smtClean="0"/>
              <a:t> </a:t>
            </a:r>
            <a:r>
              <a:rPr lang="ko-KR" altLang="en-US" sz="3200" b="1" dirty="0"/>
              <a:t>방식</a:t>
            </a:r>
          </a:p>
        </p:txBody>
      </p:sp>
      <p:pic>
        <p:nvPicPr>
          <p:cNvPr id="10242" name="Picture 2" descr="시간순으로 프로젝트의 스냅샷을 저장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9076"/>
            <a:ext cx="121920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600" y="6304002"/>
            <a:ext cx="768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각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 시스템의 스냅샷을 관리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9624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VCS </a:t>
            </a:r>
            <a:r>
              <a:rPr lang="ko-KR" altLang="en-US" dirty="0"/>
              <a:t>의 핵심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데이터가 로컬 저장소에 저장됨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원하는 버전을 아주 빠르게 얻을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스냅샷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서버와의 통신이 적음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서버 다운 시 작업 진행 및 복구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29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</a:t>
            </a:r>
            <a:r>
              <a:rPr lang="ko-KR" altLang="en-US" dirty="0"/>
              <a:t>관리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Version Control System (VCS)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변화를 시간에 따라 기록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특정 시점의 버전을 꺼낼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소스코드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 등 모든 파일 형식의 데이터 대상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43772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</a:t>
            </a:r>
            <a:r>
              <a:rPr lang="ko-KR" altLang="en-US" dirty="0"/>
              <a:t>관리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Version Control System (VCS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각 파일을 특정 시점으로 되돌릴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프로젝트 자체를 특정 시점으로 되돌릴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시간에 따른 수정 내용 파악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문제를 만들어 낸 원인 파악 가능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0009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</a:t>
            </a:r>
            <a:r>
              <a:rPr lang="ko-KR" altLang="en-US" dirty="0"/>
              <a:t>관리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버전 관리 시스템의 내용은 주홍글씨가 될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소프트웨어 개발에 있어 버전 관리 시스템의 전반적인 내용을 아는 것은 필수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9489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로컬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관리</a:t>
            </a:r>
            <a:r>
              <a:rPr lang="ko-KR" altLang="en-US" dirty="0"/>
              <a:t> 시스템 </a:t>
            </a:r>
            <a:r>
              <a:rPr lang="en-US" altLang="ko-KR" dirty="0" smtClean="0"/>
              <a:t>(</a:t>
            </a:r>
            <a:r>
              <a:rPr lang="en-US" altLang="ko-KR" dirty="0"/>
              <a:t>Local </a:t>
            </a:r>
            <a:r>
              <a:rPr lang="en-US" altLang="ko-KR" dirty="0" smtClean="0"/>
              <a:t>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85006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기본적인 버전 관리</a:t>
            </a:r>
            <a:endParaRPr lang="en-US" altLang="ko-KR" dirty="0" smtClean="0"/>
          </a:p>
          <a:p>
            <a:r>
              <a:rPr lang="en-US" altLang="ko-KR" dirty="0" smtClean="0"/>
              <a:t>Local VCS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간단한 데이터 베이스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버전 정보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사람이 관리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 : RCS(Revision Control System)</a:t>
            </a:r>
            <a:endParaRPr lang="ko-KR" altLang="en-US" dirty="0"/>
          </a:p>
        </p:txBody>
      </p:sp>
      <p:pic>
        <p:nvPicPr>
          <p:cNvPr id="1026" name="Picture 2" descr="로컬 버전 관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17" y="1691546"/>
            <a:ext cx="5410829" cy="461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35428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중앙집중식 버전 관리</a:t>
            </a:r>
            <a:r>
              <a:rPr lang="ko-KR" altLang="en-US" dirty="0"/>
              <a:t> 시스템 </a:t>
            </a:r>
            <a:r>
              <a:rPr lang="en-US" altLang="ko-KR" dirty="0" smtClean="0"/>
              <a:t>(Central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49562" cy="43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협업을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버전 관리</a:t>
            </a:r>
            <a:endParaRPr lang="en-US" altLang="ko-KR" dirty="0" smtClean="0"/>
          </a:p>
          <a:p>
            <a:r>
              <a:rPr lang="en-US" altLang="ko-KR" dirty="0" smtClean="0"/>
              <a:t>Central VCS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서버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데이터를 받아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스냅샷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CVS(Concurrent Versions System), Subversion, Perforce</a:t>
            </a:r>
            <a:endParaRPr lang="ko-KR" altLang="en-US" dirty="0"/>
          </a:p>
        </p:txBody>
      </p:sp>
      <p:pic>
        <p:nvPicPr>
          <p:cNvPr id="2050" name="Picture 2" descr="중앙집중식 버전 관리(CVC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762" y="1825625"/>
            <a:ext cx="6009657" cy="41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342458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중앙집중식 </a:t>
            </a:r>
            <a:r>
              <a:rPr lang="ko-KR" altLang="en-US" dirty="0" smtClean="0"/>
              <a:t>버전 관리</a:t>
            </a:r>
            <a:r>
              <a:rPr lang="ko-KR" altLang="en-US" dirty="0"/>
              <a:t> 시스템 </a:t>
            </a:r>
            <a:r>
              <a:rPr lang="en-US" altLang="ko-KR" dirty="0" smtClean="0"/>
              <a:t>(Central VCS)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누가 무엇을 하는지 쉽게 판단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관리가 쉬움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VCS </a:t>
            </a:r>
            <a:r>
              <a:rPr lang="ko-KR" altLang="en-US" dirty="0" smtClean="0"/>
              <a:t>하나만 관리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 다운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로컬 데이터의 스냅샷이 명확하지 않음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 어려움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285774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버전 관리 시스템</a:t>
            </a:r>
            <a:r>
              <a:rPr lang="en-US" altLang="ko-KR" dirty="0" smtClean="0"/>
              <a:t>(Distributed VCS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7277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협업을 위한 버전 관리</a:t>
            </a:r>
            <a:endParaRPr lang="en-US" altLang="ko-KR" dirty="0" smtClean="0"/>
          </a:p>
          <a:p>
            <a:r>
              <a:rPr lang="en-US" altLang="ko-KR" dirty="0" smtClean="0"/>
              <a:t>Distributed VCS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서버</a:t>
            </a:r>
            <a:r>
              <a:rPr lang="en-US" altLang="ko-KR" dirty="0" smtClean="0"/>
              <a:t> </a:t>
            </a:r>
            <a:r>
              <a:rPr lang="ko-KR" altLang="en-US" dirty="0" smtClean="0"/>
              <a:t>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서버의 모든 데이터 복제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, Mercurial, Bazaar, </a:t>
            </a:r>
            <a:r>
              <a:rPr lang="en-US" altLang="ko-KR" dirty="0" err="1" smtClean="0"/>
              <a:t>Darcs</a:t>
            </a:r>
            <a:endParaRPr lang="ko-KR" altLang="en-US" dirty="0"/>
          </a:p>
        </p:txBody>
      </p:sp>
      <p:pic>
        <p:nvPicPr>
          <p:cNvPr id="3074" name="Picture 2" descr="분산 버전 관리 시스템(DVC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1260874"/>
            <a:ext cx="4673600" cy="55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002251" y="-42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버전 관리</a:t>
            </a:r>
          </a:p>
        </p:txBody>
      </p:sp>
    </p:spTree>
    <p:extLst>
      <p:ext uri="{BB962C8B-B14F-4D97-AF65-F5344CB8AC3E}">
        <p14:creationId xmlns:p14="http://schemas.microsoft.com/office/powerpoint/2010/main" val="350937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579</Words>
  <Application>Microsoft Office PowerPoint</Application>
  <PresentationFormat>와이드스크린</PresentationFormat>
  <Paragraphs>178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게임 소프트웨어 공학 Lecture 2</vt:lpstr>
      <vt:lpstr>목차</vt:lpstr>
      <vt:lpstr>버전 관리 시스템</vt:lpstr>
      <vt:lpstr>버전 관리 시스템</vt:lpstr>
      <vt:lpstr>버전 관리 시스템</vt:lpstr>
      <vt:lpstr>로컬 버전 관리 시스템 (Local VCS)</vt:lpstr>
      <vt:lpstr>중앙집중식 버전 관리 시스템 (Central VCS)</vt:lpstr>
      <vt:lpstr>중앙집중식 버전 관리 시스템 (Central VCS)</vt:lpstr>
      <vt:lpstr>분산 버전 관리 시스템(Distributed VCS)</vt:lpstr>
      <vt:lpstr>분산 버전 관리 시스템(Distributed VCS)</vt:lpstr>
      <vt:lpstr>Git의 역사</vt:lpstr>
      <vt:lpstr>Linux 개발에 사용</vt:lpstr>
      <vt:lpstr>Linux 개발에 사용</vt:lpstr>
      <vt:lpstr>Git 프로젝트 목표</vt:lpstr>
      <vt:lpstr>Git의 기초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  <vt:lpstr>Git VCS 의 핵심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TaekHee Lee</cp:lastModifiedBy>
  <cp:revision>42</cp:revision>
  <dcterms:created xsi:type="dcterms:W3CDTF">2017-09-10T13:04:55Z</dcterms:created>
  <dcterms:modified xsi:type="dcterms:W3CDTF">2017-09-17T18:18:38Z</dcterms:modified>
</cp:coreProperties>
</file>