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8" r:id="rId6"/>
    <p:sldId id="264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8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9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4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6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9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974A-9394-47A7-BF46-7315B9112A8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FB2F-AF15-4E34-B73E-40DBCE9C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5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00050"/>
            <a:ext cx="9144000" cy="302363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게임소프트웨어공학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400" dirty="0" smtClean="0"/>
              <a:t>게임 기획서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4000" dirty="0" smtClean="0"/>
              <a:t>제목</a:t>
            </a:r>
            <a:r>
              <a:rPr lang="en-US" altLang="ko-KR" sz="4000" dirty="0" smtClean="0"/>
              <a:t>: </a:t>
            </a:r>
            <a:r>
              <a:rPr lang="en-US" altLang="ko-KR" sz="4000" b="1" dirty="0" smtClean="0"/>
              <a:t>extraterrestrial wars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미정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11688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2015182015</a:t>
            </a:r>
          </a:p>
          <a:p>
            <a:pPr algn="r"/>
            <a:r>
              <a:rPr lang="ko-KR" altLang="en-US" dirty="0" err="1" smtClean="0"/>
              <a:t>게임공학과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손준혁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07" y="1690687"/>
            <a:ext cx="5429693" cy="45187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0242" y="1690686"/>
            <a:ext cx="6570921" cy="4944029"/>
          </a:xfrm>
        </p:spPr>
        <p:txBody>
          <a:bodyPr/>
          <a:lstStyle/>
          <a:p>
            <a:r>
              <a:rPr lang="ko-KR" altLang="en-US" dirty="0" smtClean="0"/>
              <a:t>먼 미래 기술이 발전되어 사람들이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외계행성을 나가는 시대</a:t>
            </a:r>
            <a:endParaRPr lang="en-US" altLang="ko-KR" dirty="0" smtClean="0"/>
          </a:p>
          <a:p>
            <a:r>
              <a:rPr lang="ko-KR" altLang="en-US" dirty="0" smtClean="0"/>
              <a:t>전쟁은 평화롭게 로봇으로 대리함</a:t>
            </a:r>
            <a:endParaRPr lang="en-US" altLang="ko-KR" dirty="0" smtClean="0"/>
          </a:p>
          <a:p>
            <a:r>
              <a:rPr lang="ko-KR" altLang="en-US" dirty="0" smtClean="0"/>
              <a:t>행성을 많이 발견해서 생사에 직접적이지 않으므로 일종의 스포츠 같은 느낌으로 전쟁이 이뤄지며 각국의 기술력을 선전함</a:t>
            </a:r>
            <a:endParaRPr lang="en-US" altLang="ko-KR" dirty="0" smtClean="0"/>
          </a:p>
          <a:p>
            <a:r>
              <a:rPr lang="ko-KR" altLang="en-US" dirty="0" smtClean="0"/>
              <a:t>한 행성의 모든 영역</a:t>
            </a:r>
            <a:r>
              <a:rPr lang="en-US" altLang="ko-KR" dirty="0" smtClean="0"/>
              <a:t>(Sector)</a:t>
            </a:r>
            <a:r>
              <a:rPr lang="ko-KR" altLang="en-US" dirty="0" smtClean="0"/>
              <a:t>를 지배하면 그 행성의 지배권이 인정됨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2307" y="6293367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69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0242" y="1690686"/>
            <a:ext cx="4589721" cy="494402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로봇들의 전투를 인공위성을 통하여 관찰함</a:t>
            </a:r>
            <a:endParaRPr lang="en-US" altLang="ko-KR" dirty="0" smtClean="0"/>
          </a:p>
          <a:p>
            <a:r>
              <a:rPr lang="ko-KR" altLang="en-US" dirty="0" smtClean="0"/>
              <a:t>사람이 직접 행성에 가서 전투하지는 않음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963" y="5995656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07" y="1690686"/>
            <a:ext cx="6423837" cy="43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0242" y="1690686"/>
            <a:ext cx="6570921" cy="4944029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이번 외계 행성은 거리가 멀고 대기 환경의 제약때문에 고해상도로 관측할 수 없으므로 신속성을 위해 유닛을 점으로 관찰함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7237" y="5995656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3.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63" y="2153905"/>
            <a:ext cx="5122335" cy="38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3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전투의 판단은 로봇이 하고 사람은 배치를 잘 하면 됨</a:t>
            </a:r>
            <a:endParaRPr lang="en-US" altLang="ko-KR" dirty="0" smtClean="0"/>
          </a:p>
          <a:p>
            <a:r>
              <a:rPr lang="ko-KR" altLang="en-US" dirty="0" smtClean="0"/>
              <a:t>멀리 떨어진 인공위성으로 관찰하여 작은 크기로 보임</a:t>
            </a:r>
            <a:endParaRPr lang="en-US" altLang="ko-KR" dirty="0" smtClean="0"/>
          </a:p>
          <a:p>
            <a:r>
              <a:rPr lang="ko-KR" altLang="en-US" dirty="0" smtClean="0"/>
              <a:t>승리 했을 때 적에게 포획한 로봇이나 부품의 손상이 적으면 사용 가능</a:t>
            </a:r>
            <a:endParaRPr lang="en-US" altLang="ko-KR" dirty="0" smtClean="0"/>
          </a:p>
          <a:p>
            <a:r>
              <a:rPr lang="ko-KR" altLang="en-US" dirty="0" smtClean="0"/>
              <a:t>플레이어는 자원의 투입을 적절하게 해서 승리하는 동시에 적의 자원을 효율적으로 탈취해야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76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4" y="1825625"/>
            <a:ext cx="7057717" cy="4351338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442791" y="1825625"/>
            <a:ext cx="4295553" cy="5584715"/>
          </a:xfrm>
        </p:spPr>
        <p:txBody>
          <a:bodyPr/>
          <a:lstStyle/>
          <a:p>
            <a:r>
              <a:rPr lang="ko-KR" altLang="en-US" dirty="0" smtClean="0"/>
              <a:t>게임 구성은 </a:t>
            </a:r>
            <a:r>
              <a:rPr lang="ko-KR" altLang="en-US" dirty="0" err="1" smtClean="0"/>
              <a:t>클래시로얄</a:t>
            </a:r>
            <a:r>
              <a:rPr lang="ko-KR" altLang="en-US" dirty="0" smtClean="0"/>
              <a:t> 같은 형식으로 제작될 것임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074" y="6176963"/>
            <a:ext cx="123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9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8977" y="1931950"/>
            <a:ext cx="11034823" cy="51493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그리드 </a:t>
            </a:r>
            <a:r>
              <a:rPr lang="ko-KR" altLang="en-US" dirty="0" err="1" smtClean="0"/>
              <a:t>플래닛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istockphoto.com  </a:t>
            </a:r>
            <a:r>
              <a:rPr lang="ko-KR" altLang="en-US" dirty="0" smtClean="0"/>
              <a:t>스톡 일러스트 </a:t>
            </a:r>
            <a:r>
              <a:rPr lang="en-US" altLang="ko-KR" dirty="0" smtClean="0"/>
              <a:t>ID:835817142</a:t>
            </a:r>
          </a:p>
          <a:p>
            <a:r>
              <a:rPr lang="ko-KR" altLang="en-US" dirty="0" smtClean="0"/>
              <a:t>그림</a:t>
            </a:r>
            <a:r>
              <a:rPr lang="en-US" altLang="ko-KR" dirty="0" smtClean="0"/>
              <a:t>2.</a:t>
            </a:r>
            <a:r>
              <a:rPr lang="en-US" altLang="ko-KR" b="1" dirty="0" smtClean="0"/>
              <a:t> Space and satellites</a:t>
            </a:r>
          </a:p>
          <a:p>
            <a:pPr marL="0" indent="0">
              <a:buNone/>
            </a:pPr>
            <a:r>
              <a:rPr lang="en-US" altLang="ko-KR" dirty="0" smtClean="0"/>
              <a:t>  https://www.epo.org/news-issues/technology/space.html</a:t>
            </a:r>
          </a:p>
          <a:p>
            <a:r>
              <a:rPr lang="ko-KR" altLang="en-US" dirty="0" smtClean="0"/>
              <a:t>그림</a:t>
            </a:r>
            <a:r>
              <a:rPr lang="en-US" altLang="ko-KR" dirty="0" smtClean="0"/>
              <a:t>3. </a:t>
            </a:r>
            <a:r>
              <a:rPr lang="en-US" altLang="ko-KR" b="1" dirty="0" smtClean="0"/>
              <a:t>Dragon Dots Raider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http://media.148apps.com/screenshots/1060417851/us-ipad-2-dragon-dots-raider-battle-of-crazy-balls-and-galaxy-wars-in-dash-tower-games.jpeg</a:t>
            </a:r>
          </a:p>
          <a:p>
            <a:r>
              <a:rPr lang="ko-KR" altLang="en-US" dirty="0" smtClean="0"/>
              <a:t>그림</a:t>
            </a:r>
            <a:r>
              <a:rPr lang="en-US" altLang="ko-KR" dirty="0" smtClean="0"/>
              <a:t>4. </a:t>
            </a:r>
            <a:r>
              <a:rPr lang="ko-KR" altLang="en-US" dirty="0" err="1" smtClean="0"/>
              <a:t>클래시로얄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https://www.bing.com/images/search?view=detailV2&amp;ccid=XI7dI139&amp;id=4E6C84FB085F65CDBE9F7BB071FFD9618D796BE4&amp;thid=OIP.XI7dI139rwjkEbKumC0O2wEsEK&amp;q=%ed%81%b4%eb%9e%98%ec%8b%9c%eb%a1%9c%ec%96%84&amp;simid=608001799860391234&amp;selectedIndex=0&amp;ajaxhist=0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182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게임소프트웨어공학 게임 기획서  제목: extraterrestrial wars(미정)</vt:lpstr>
      <vt:lpstr>세계 설정</vt:lpstr>
      <vt:lpstr>세계 설정</vt:lpstr>
      <vt:lpstr>세계 설정</vt:lpstr>
      <vt:lpstr>게임 설정</vt:lpstr>
      <vt:lpstr>게임 설정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2017-09-14T05:15:35Z</dcterms:created>
  <dcterms:modified xsi:type="dcterms:W3CDTF">2017-09-14T05:58:28Z</dcterms:modified>
</cp:coreProperties>
</file>