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436-BE18-4A74-AFB6-DDF401B1B460}" type="datetimeFigureOut">
              <a:rPr lang="fr-FR" smtClean="0"/>
              <a:t>14/02/2013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4201-E080-4E5E-BDD0-B80FE052C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9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436-BE18-4A74-AFB6-DDF401B1B460}" type="datetimeFigureOut">
              <a:rPr lang="fr-FR" smtClean="0"/>
              <a:t>14/02/2013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4201-E080-4E5E-BDD0-B80FE052C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72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436-BE18-4A74-AFB6-DDF401B1B460}" type="datetimeFigureOut">
              <a:rPr lang="fr-FR" smtClean="0"/>
              <a:t>14/02/2013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4201-E080-4E5E-BDD0-B80FE052C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06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436-BE18-4A74-AFB6-DDF401B1B460}" type="datetimeFigureOut">
              <a:rPr lang="fr-FR" smtClean="0"/>
              <a:t>14/02/2013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4201-E080-4E5E-BDD0-B80FE052C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31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436-BE18-4A74-AFB6-DDF401B1B460}" type="datetimeFigureOut">
              <a:rPr lang="fr-FR" smtClean="0"/>
              <a:t>14/02/2013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4201-E080-4E5E-BDD0-B80FE052C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04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436-BE18-4A74-AFB6-DDF401B1B460}" type="datetimeFigureOut">
              <a:rPr lang="fr-FR" smtClean="0"/>
              <a:t>14/02/2013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4201-E080-4E5E-BDD0-B80FE052C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38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436-BE18-4A74-AFB6-DDF401B1B460}" type="datetimeFigureOut">
              <a:rPr lang="fr-FR" smtClean="0"/>
              <a:t>14/02/2013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4201-E080-4E5E-BDD0-B80FE052C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02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436-BE18-4A74-AFB6-DDF401B1B460}" type="datetimeFigureOut">
              <a:rPr lang="fr-FR" smtClean="0"/>
              <a:t>14/02/2013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4201-E080-4E5E-BDD0-B80FE052C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2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436-BE18-4A74-AFB6-DDF401B1B460}" type="datetimeFigureOut">
              <a:rPr lang="fr-FR" smtClean="0"/>
              <a:t>14/02/2013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4201-E080-4E5E-BDD0-B80FE052C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8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436-BE18-4A74-AFB6-DDF401B1B460}" type="datetimeFigureOut">
              <a:rPr lang="fr-FR" smtClean="0"/>
              <a:t>14/02/2013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4201-E080-4E5E-BDD0-B80FE052C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65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436-BE18-4A74-AFB6-DDF401B1B460}" type="datetimeFigureOut">
              <a:rPr lang="fr-FR" smtClean="0"/>
              <a:t>14/02/2013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4201-E080-4E5E-BDD0-B80FE052C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02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3436-BE18-4A74-AFB6-DDF401B1B460}" type="datetimeFigureOut">
              <a:rPr lang="fr-FR" smtClean="0"/>
              <a:t>14/02/2013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4201-E080-4E5E-BDD0-B80FE052C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1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GOS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6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891" y="1556792"/>
            <a:ext cx="8280920" cy="5040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31540" y="1551822"/>
            <a:ext cx="8280920" cy="5040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70891" y="1556792"/>
            <a:ext cx="8280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187624" y="3645024"/>
            <a:ext cx="31683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Vente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645766" y="3645024"/>
            <a:ext cx="31683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187624" y="4869160"/>
            <a:ext cx="31683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carte magnétique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645766" y="4869160"/>
            <a:ext cx="31683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 vente</a:t>
            </a:r>
            <a:endParaRPr lang="fr-FR" dirty="0"/>
          </a:p>
        </p:txBody>
      </p:sp>
      <p:pic>
        <p:nvPicPr>
          <p:cNvPr id="2050" name="Picture 2" descr="C:\Users\Guigui\Downloads\Croq'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2945769" cy="1207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3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540" y="1536744"/>
            <a:ext cx="8280920" cy="5040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Vente 1/3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70891" y="1556792"/>
            <a:ext cx="8280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Vente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838605" y="3609020"/>
            <a:ext cx="10801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431063" y="3608953"/>
            <a:ext cx="10801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3987654" y="3609087"/>
            <a:ext cx="10801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838605" y="4941235"/>
            <a:ext cx="10801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2431063" y="4941168"/>
            <a:ext cx="10801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3987654" y="4941302"/>
            <a:ext cx="10801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</a:t>
            </a:r>
            <a:endParaRPr lang="fr-FR" dirty="0"/>
          </a:p>
        </p:txBody>
      </p:sp>
      <p:pic>
        <p:nvPicPr>
          <p:cNvPr id="44" name="Picture 2" descr="C:\Users\Guigui\Downloads\Croq'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2945769" cy="1207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6" name="Rectangle 45"/>
          <p:cNvSpPr/>
          <p:nvPr/>
        </p:nvSpPr>
        <p:spPr>
          <a:xfrm>
            <a:off x="6005600" y="5093702"/>
            <a:ext cx="2598847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5993633" y="5769260"/>
            <a:ext cx="2598847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Espèces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6585023" y="3105423"/>
            <a:ext cx="1440000" cy="14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Panier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3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74" y="1515649"/>
            <a:ext cx="8280920" cy="5040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Vente 2/3</a:t>
            </a:r>
            <a:br>
              <a:rPr lang="fr-FR" dirty="0" smtClean="0"/>
            </a:br>
            <a:r>
              <a:rPr lang="fr-FR" dirty="0" smtClean="0"/>
              <a:t>paiement par carte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70891" y="1556792"/>
            <a:ext cx="8280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Paiement carte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75184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19400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Prénom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563616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Solde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507832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Futur Solde 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80451" y="4797152"/>
            <a:ext cx="36960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980451" y="5578219"/>
            <a:ext cx="36724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Annuler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46753" y="4797151"/>
            <a:ext cx="3672408" cy="142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Approvisionnement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75184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2647122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4563616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6507832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0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74" y="1515649"/>
            <a:ext cx="8280920" cy="5040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70891" y="1556792"/>
            <a:ext cx="8280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Paiement carte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608446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Monnaie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552662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Rendu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80451" y="4797152"/>
            <a:ext cx="36960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980451" y="5578219"/>
            <a:ext cx="36724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Annuler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608446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580384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Vente 3/3</a:t>
            </a:r>
            <a:br>
              <a:rPr lang="fr-FR" dirty="0" smtClean="0"/>
            </a:br>
            <a:r>
              <a:rPr lang="fr-FR" dirty="0" smtClean="0"/>
              <a:t>paiement par espèce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75184" y="4035929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499084" y="4035929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322984" y="4035929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75184" y="4640280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499084" y="4640280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2322984" y="4640280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675184" y="5244632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1499084" y="5244632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2322984" y="5244632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675184" y="5825108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499084" y="5825108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2322984" y="5825108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675184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Payer</a:t>
            </a:r>
            <a:endParaRPr lang="fr-FR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675184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1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891" y="1493878"/>
            <a:ext cx="8280920" cy="5040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70891" y="1556792"/>
            <a:ext cx="8280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608446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 Actuelle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552662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 ajouté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80451" y="4797152"/>
            <a:ext cx="36960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980451" y="5578219"/>
            <a:ext cx="36724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Annuler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608446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580384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75184" y="4035929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499084" y="4035929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322984" y="4035929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75184" y="4640280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499084" y="4640280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2322984" y="4640280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675184" y="5244632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1499084" y="5244632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2322984" y="5244632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675184" y="5825108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499084" y="5825108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2322984" y="5825108"/>
            <a:ext cx="512440" cy="40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675184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</a:t>
            </a:r>
            <a:endParaRPr lang="fr-FR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675184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 vers le bas 9"/>
          <p:cNvSpPr/>
          <p:nvPr/>
        </p:nvSpPr>
        <p:spPr>
          <a:xfrm>
            <a:off x="2011524" y="3134274"/>
            <a:ext cx="311460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632510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 mini</a:t>
            </a:r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6660232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2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891" y="1493878"/>
            <a:ext cx="8280920" cy="5040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70891" y="1556792"/>
            <a:ext cx="8280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carte magnétique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984982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Prénom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5929198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Solde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80451" y="4797152"/>
            <a:ext cx="36960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980451" y="5578219"/>
            <a:ext cx="36724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Annuler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984982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5956920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carte magnétique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2051720" y="2780928"/>
            <a:ext cx="164780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2051720" y="3068960"/>
            <a:ext cx="164780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4980451" y="4035929"/>
            <a:ext cx="36960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27584" y="3861048"/>
            <a:ext cx="352839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Clavier virtuelle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7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97</Words>
  <Application>Microsoft Office PowerPoint</Application>
  <PresentationFormat>Affichage à l'écran 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GOS </vt:lpstr>
      <vt:lpstr>Accueil</vt:lpstr>
      <vt:lpstr>Vente 1/3</vt:lpstr>
      <vt:lpstr>Vente 2/3 paiement par carte</vt:lpstr>
      <vt:lpstr>Vente 3/3 paiement par espèce</vt:lpstr>
      <vt:lpstr>Gestion stock</vt:lpstr>
      <vt:lpstr>Gestion carte magnétique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</dc:title>
  <dc:creator>Guigui</dc:creator>
  <cp:lastModifiedBy>Guigui</cp:lastModifiedBy>
  <cp:revision>12</cp:revision>
  <dcterms:created xsi:type="dcterms:W3CDTF">2013-02-14T10:51:33Z</dcterms:created>
  <dcterms:modified xsi:type="dcterms:W3CDTF">2013-02-14T13:57:46Z</dcterms:modified>
</cp:coreProperties>
</file>