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4" r:id="rId1"/>
  </p:sldMasterIdLst>
  <p:notesMasterIdLst>
    <p:notesMasterId r:id="rId7"/>
  </p:notesMasterIdLst>
  <p:handoutMasterIdLst>
    <p:handoutMasterId r:id="rId8"/>
  </p:handoutMasterIdLst>
  <p:sldIdLst>
    <p:sldId id="1733" r:id="rId2"/>
    <p:sldId id="1734" r:id="rId3"/>
    <p:sldId id="1735" r:id="rId4"/>
    <p:sldId id="1736" r:id="rId5"/>
    <p:sldId id="1732" r:id="rId6"/>
  </p:sldIdLst>
  <p:sldSz cx="9144000" cy="5143500" type="screen16x9"/>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
          <p15:clr>
            <a:srgbClr val="A4A3A4"/>
          </p15:clr>
        </p15:guide>
        <p15:guide id="2" orient="horz" pos="1619">
          <p15:clr>
            <a:srgbClr val="A4A3A4"/>
          </p15:clr>
        </p15:guide>
        <p15:guide id="3" orient="horz" pos="3134">
          <p15:clr>
            <a:srgbClr val="A4A3A4"/>
          </p15:clr>
        </p15:guide>
        <p15:guide id="4" orient="horz" pos="2798">
          <p15:clr>
            <a:srgbClr val="A4A3A4"/>
          </p15:clr>
        </p15:guide>
        <p15:guide id="5" orient="horz" pos="861">
          <p15:clr>
            <a:srgbClr val="A4A3A4"/>
          </p15:clr>
        </p15:guide>
        <p15:guide id="6" pos="296">
          <p15:clr>
            <a:srgbClr val="A4A3A4"/>
          </p15:clr>
        </p15:guide>
        <p15:guide id="7" pos="5473">
          <p15:clr>
            <a:srgbClr val="A4A3A4"/>
          </p15:clr>
        </p15:guide>
        <p15:guide id="8" pos="2880">
          <p15:clr>
            <a:srgbClr val="A4A3A4"/>
          </p15:clr>
        </p15:guide>
        <p15:guide id="9" pos="5471">
          <p15:clr>
            <a:srgbClr val="A4A3A4"/>
          </p15:clr>
        </p15:guide>
      </p15:sldGuideLst>
    </p:ext>
    <p:ext uri="{2D200454-40CA-4A62-9FC3-DE9A4176ACB9}">
      <p15:notesGuideLst xmlns:p15="http://schemas.microsoft.com/office/powerpoint/2012/main">
        <p15:guide id="1" orient="horz" pos="6250" userDrawn="1">
          <p15:clr>
            <a:srgbClr val="A4A3A4"/>
          </p15:clr>
        </p15:guide>
        <p15:guide id="2" pos="25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1A0"/>
    <a:srgbClr val="F05332"/>
    <a:srgbClr val="FFA800"/>
    <a:srgbClr val="9FB6FF"/>
    <a:srgbClr val="00B050"/>
    <a:srgbClr val="0096D6"/>
    <a:srgbClr val="EAB200"/>
    <a:srgbClr val="0070C0"/>
    <a:srgbClr val="4B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280" autoAdjust="0"/>
  </p:normalViewPr>
  <p:slideViewPr>
    <p:cSldViewPr snapToGrid="0">
      <p:cViewPr varScale="1">
        <p:scale>
          <a:sx n="153" d="100"/>
          <a:sy n="153" d="100"/>
        </p:scale>
        <p:origin x="474" y="144"/>
      </p:cViewPr>
      <p:guideLst>
        <p:guide orient="horz" pos="215"/>
        <p:guide orient="horz" pos="1619"/>
        <p:guide orient="horz" pos="3134"/>
        <p:guide orient="horz" pos="2798"/>
        <p:guide orient="horz" pos="861"/>
        <p:guide pos="296"/>
        <p:guide pos="5473"/>
        <p:guide pos="2880"/>
        <p:guide pos="5471"/>
      </p:guideLst>
    </p:cSldViewPr>
  </p:slideViewPr>
  <p:outlineViewPr>
    <p:cViewPr>
      <p:scale>
        <a:sx n="33" d="100"/>
        <a:sy n="33" d="100"/>
      </p:scale>
      <p:origin x="0" y="-64992"/>
    </p:cViewPr>
  </p:outlineViewPr>
  <p:notesTextViewPr>
    <p:cViewPr>
      <p:scale>
        <a:sx n="100" d="100"/>
        <a:sy n="100" d="100"/>
      </p:scale>
      <p:origin x="0" y="0"/>
    </p:cViewPr>
  </p:notesTextViewPr>
  <p:sorterViewPr>
    <p:cViewPr>
      <p:scale>
        <a:sx n="100" d="100"/>
        <a:sy n="100" d="100"/>
      </p:scale>
      <p:origin x="0" y="-8934"/>
    </p:cViewPr>
  </p:sorterViewPr>
  <p:notesViewPr>
    <p:cSldViewPr snapToGrid="0">
      <p:cViewPr varScale="1">
        <p:scale>
          <a:sx n="60" d="100"/>
          <a:sy n="60" d="100"/>
        </p:scale>
        <p:origin x="3221" y="48"/>
      </p:cViewPr>
      <p:guideLst>
        <p:guide orient="horz" pos="6250"/>
        <p:guide pos="2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2"/>
          <p:cNvSpPr>
            <a:spLocks noGrp="1"/>
          </p:cNvSpPr>
          <p:nvPr>
            <p:ph type="dt" idx="1"/>
          </p:nvPr>
        </p:nvSpPr>
        <p:spPr>
          <a:xfrm>
            <a:off x="5548166" y="9921889"/>
            <a:ext cx="1255799" cy="299823"/>
          </a:xfrm>
          <a:prstGeom prst="rect">
            <a:avLst/>
          </a:prstGeom>
        </p:spPr>
        <p:txBody>
          <a:bodyPr vert="horz" lIns="96515" tIns="48257" rIns="96515" bIns="48257" rtlCol="0" anchor="b"/>
          <a:lstStyle>
            <a:lvl1pPr marL="0" algn="r" defTabSz="965149" rtl="0" eaLnBrk="1" latinLnBrk="0" hangingPunct="1">
              <a:defRPr lang="en-US" sz="800" kern="1200" smtClean="0">
                <a:solidFill>
                  <a:schemeClr val="tx1"/>
                </a:solidFill>
                <a:latin typeface="Futura Bk" pitchFamily="34" charset="0"/>
                <a:ea typeface="+mn-ea"/>
                <a:cs typeface="+mn-cs"/>
              </a:defRPr>
            </a:lvl1pPr>
          </a:lstStyle>
          <a:p>
            <a:fld id="{E831FD69-BB7F-48A9-AD3C-0905D51AD404}" type="datetime3">
              <a:rPr lang="en-US" smtClean="0"/>
              <a:pPr/>
              <a:t>20 June 2017</a:t>
            </a:fld>
            <a:endParaRPr lang="en-US" dirty="0"/>
          </a:p>
        </p:txBody>
      </p:sp>
      <p:sp>
        <p:nvSpPr>
          <p:cNvPr id="8" name="Slide Number Placeholder 6"/>
          <p:cNvSpPr>
            <a:spLocks noGrp="1"/>
          </p:cNvSpPr>
          <p:nvPr>
            <p:ph type="sldNum" sz="quarter" idx="3"/>
          </p:nvPr>
        </p:nvSpPr>
        <p:spPr>
          <a:xfrm>
            <a:off x="3235720" y="9921889"/>
            <a:ext cx="617464" cy="299823"/>
          </a:xfrm>
          <a:prstGeom prst="rect">
            <a:avLst/>
          </a:prstGeom>
        </p:spPr>
        <p:txBody>
          <a:bodyPr vert="horz" lIns="96515" tIns="48257" rIns="96515" bIns="48257" rtlCol="0" anchor="b"/>
          <a:lstStyle>
            <a:lvl1pPr marL="0" algn="ctr" defTabSz="965149" rtl="0" eaLnBrk="1" latinLnBrk="0" hangingPunct="1">
              <a:defRPr lang="en-US" sz="800" kern="1200" smtClean="0">
                <a:solidFill>
                  <a:schemeClr val="tx1"/>
                </a:solidFill>
                <a:latin typeface="Futura Bk" pitchFamily="34" charset="0"/>
                <a:ea typeface="+mn-ea"/>
                <a:cs typeface="+mn-cs"/>
              </a:defRPr>
            </a:lvl1pPr>
          </a:lstStyle>
          <a:p>
            <a:fld id="{84B04522-5E79-4620-978F-683F5015A639}" type="slidenum">
              <a:rPr lang="en-US" smtClean="0"/>
              <a:pPr/>
              <a:t>‹#›</a:t>
            </a:fld>
            <a:endParaRPr lang="en-US" dirty="0"/>
          </a:p>
        </p:txBody>
      </p:sp>
      <p:sp>
        <p:nvSpPr>
          <p:cNvPr id="9" name="Header Placeholder 1"/>
          <p:cNvSpPr>
            <a:spLocks noGrp="1"/>
          </p:cNvSpPr>
          <p:nvPr>
            <p:ph type="hdr" sz="quarter"/>
          </p:nvPr>
        </p:nvSpPr>
        <p:spPr>
          <a:xfrm>
            <a:off x="298509" y="33373"/>
            <a:ext cx="3077739" cy="511731"/>
          </a:xfrm>
          <a:prstGeom prst="rect">
            <a:avLst/>
          </a:prstGeom>
        </p:spPr>
        <p:txBody>
          <a:bodyPr vert="horz" lIns="96515" tIns="48257" rIns="96515" bIns="48257" rtlCol="0"/>
          <a:lstStyle>
            <a:lvl1pPr algn="l">
              <a:defRPr sz="1300">
                <a:latin typeface="Futura Bk" pitchFamily="34" charset="0"/>
              </a:defRPr>
            </a:lvl1pPr>
          </a:lstStyle>
          <a:p>
            <a:endParaRPr lang="en-US" dirty="0"/>
          </a:p>
        </p:txBody>
      </p:sp>
    </p:spTree>
    <p:extLst>
      <p:ext uri="{BB962C8B-B14F-4D97-AF65-F5344CB8AC3E}">
        <p14:creationId xmlns:p14="http://schemas.microsoft.com/office/powerpoint/2010/main" val="20284317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98509" y="33373"/>
            <a:ext cx="3077739" cy="511731"/>
          </a:xfrm>
          <a:prstGeom prst="rect">
            <a:avLst/>
          </a:prstGeom>
        </p:spPr>
        <p:txBody>
          <a:bodyPr vert="horz" lIns="96515" tIns="48257" rIns="96515" bIns="48257" rtlCol="0"/>
          <a:lstStyle>
            <a:lvl1pPr algn="l">
              <a:defRPr sz="1300">
                <a:latin typeface="Futura Bk" pitchFamily="34" charset="0"/>
              </a:defRPr>
            </a:lvl1pPr>
          </a:lstStyle>
          <a:p>
            <a:endParaRPr lang="en-US" dirty="0"/>
          </a:p>
        </p:txBody>
      </p:sp>
      <p:sp>
        <p:nvSpPr>
          <p:cNvPr id="3" name="Date Placeholder 2"/>
          <p:cNvSpPr>
            <a:spLocks noGrp="1"/>
          </p:cNvSpPr>
          <p:nvPr>
            <p:ph type="dt" idx="1"/>
          </p:nvPr>
        </p:nvSpPr>
        <p:spPr>
          <a:xfrm>
            <a:off x="5548166" y="9921889"/>
            <a:ext cx="1255799" cy="299823"/>
          </a:xfrm>
          <a:prstGeom prst="rect">
            <a:avLst/>
          </a:prstGeom>
        </p:spPr>
        <p:txBody>
          <a:bodyPr vert="horz" lIns="96515" tIns="48257" rIns="96515" bIns="48257" rtlCol="0" anchor="b"/>
          <a:lstStyle>
            <a:lvl1pPr marL="0" algn="r" defTabSz="965149" rtl="0" eaLnBrk="1" latinLnBrk="0" hangingPunct="1">
              <a:defRPr lang="en-US" sz="800" kern="1200" smtClean="0">
                <a:solidFill>
                  <a:schemeClr val="tx1"/>
                </a:solidFill>
                <a:latin typeface="Futura Bk" pitchFamily="34" charset="0"/>
                <a:ea typeface="+mn-ea"/>
                <a:cs typeface="+mn-cs"/>
              </a:defRPr>
            </a:lvl1pPr>
          </a:lstStyle>
          <a:p>
            <a:fld id="{E831FD69-BB7F-48A9-AD3C-0905D51AD404}" type="datetime3">
              <a:rPr lang="en-US" smtClean="0"/>
              <a:pPr/>
              <a:t>20 June 2017</a:t>
            </a:fld>
            <a:endParaRPr lang="en-US" dirty="0"/>
          </a:p>
        </p:txBody>
      </p:sp>
      <p:sp>
        <p:nvSpPr>
          <p:cNvPr id="4" name="Slide Image Placeholder 3"/>
          <p:cNvSpPr>
            <a:spLocks noGrp="1" noRot="1" noChangeAspect="1"/>
          </p:cNvSpPr>
          <p:nvPr>
            <p:ph type="sldImg" idx="2"/>
          </p:nvPr>
        </p:nvSpPr>
        <p:spPr>
          <a:xfrm>
            <a:off x="139700" y="768350"/>
            <a:ext cx="6823075" cy="3838575"/>
          </a:xfrm>
          <a:prstGeom prst="rect">
            <a:avLst/>
          </a:prstGeom>
          <a:noFill/>
          <a:ln w="12700">
            <a:solidFill>
              <a:prstClr val="black"/>
            </a:solidFill>
          </a:ln>
        </p:spPr>
        <p:txBody>
          <a:bodyPr vert="horz" lIns="96515" tIns="48257" rIns="96515" bIns="48257" rtlCol="0" anchor="ctr"/>
          <a:lstStyle/>
          <a:p>
            <a:endParaRPr lang="en-US" dirty="0"/>
          </a:p>
        </p:txBody>
      </p:sp>
      <p:sp>
        <p:nvSpPr>
          <p:cNvPr id="5" name="Notes Placeholder 4"/>
          <p:cNvSpPr>
            <a:spLocks noGrp="1"/>
          </p:cNvSpPr>
          <p:nvPr>
            <p:ph type="body" sz="quarter" idx="3"/>
          </p:nvPr>
        </p:nvSpPr>
        <p:spPr>
          <a:xfrm>
            <a:off x="298510" y="4861441"/>
            <a:ext cx="6505456" cy="4605576"/>
          </a:xfrm>
          <a:prstGeom prst="rect">
            <a:avLst/>
          </a:prstGeom>
        </p:spPr>
        <p:txBody>
          <a:bodyPr vert="horz" lIns="96515" tIns="48257" rIns="96515" bIns="482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235720" y="9921889"/>
            <a:ext cx="617464" cy="299823"/>
          </a:xfrm>
          <a:prstGeom prst="rect">
            <a:avLst/>
          </a:prstGeom>
        </p:spPr>
        <p:txBody>
          <a:bodyPr vert="horz" lIns="96515" tIns="48257" rIns="96515" bIns="48257" rtlCol="0" anchor="b"/>
          <a:lstStyle>
            <a:lvl1pPr marL="0" algn="ctr" defTabSz="965149" rtl="0" eaLnBrk="1" latinLnBrk="0" hangingPunct="1">
              <a:defRPr lang="en-US" sz="800" kern="1200" smtClean="0">
                <a:solidFill>
                  <a:schemeClr val="tx1"/>
                </a:solidFill>
                <a:latin typeface="Futura Bk" pitchFamily="34" charset="0"/>
                <a:ea typeface="+mn-ea"/>
                <a:cs typeface="+mn-cs"/>
              </a:defRPr>
            </a:lvl1pPr>
          </a:lstStyle>
          <a:p>
            <a:fld id="{84B04522-5E79-4620-978F-683F5015A639}" type="slidenum">
              <a:rPr lang="en-US" smtClean="0"/>
              <a:pPr/>
              <a:t>‹#›</a:t>
            </a:fld>
            <a:endParaRPr lang="en-US" dirty="0"/>
          </a:p>
        </p:txBody>
      </p:sp>
    </p:spTree>
    <p:extLst>
      <p:ext uri="{BB962C8B-B14F-4D97-AF65-F5344CB8AC3E}">
        <p14:creationId xmlns:p14="http://schemas.microsoft.com/office/powerpoint/2010/main" val="249061494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Futura Bk" pitchFamily="34" charset="0"/>
        <a:ea typeface="+mn-ea"/>
        <a:cs typeface="+mn-cs"/>
      </a:defRPr>
    </a:lvl1pPr>
    <a:lvl2pPr marL="168275" indent="0" algn="l" defTabSz="914400" rtl="0" eaLnBrk="1" latinLnBrk="0" hangingPunct="1">
      <a:defRPr sz="1000" kern="1200">
        <a:solidFill>
          <a:schemeClr val="tx1"/>
        </a:solidFill>
        <a:latin typeface="Futura Bk" pitchFamily="34" charset="0"/>
        <a:ea typeface="+mn-ea"/>
        <a:cs typeface="+mn-cs"/>
      </a:defRPr>
    </a:lvl2pPr>
    <a:lvl3pPr marL="347663" indent="0" algn="l" defTabSz="914400" rtl="0" eaLnBrk="1" latinLnBrk="0" hangingPunct="1">
      <a:defRPr sz="1000" kern="1200">
        <a:solidFill>
          <a:schemeClr val="tx1"/>
        </a:solidFill>
        <a:latin typeface="Futura Bk" pitchFamily="34" charset="0"/>
        <a:ea typeface="+mn-ea"/>
        <a:cs typeface="+mn-cs"/>
      </a:defRPr>
    </a:lvl3pPr>
    <a:lvl4pPr marL="457200" indent="0" algn="l" defTabSz="914400" rtl="0" eaLnBrk="1" latinLnBrk="0" hangingPunct="1">
      <a:defRPr sz="1000" kern="1200">
        <a:solidFill>
          <a:schemeClr val="tx1"/>
        </a:solidFill>
        <a:latin typeface="Futura Bk" pitchFamily="34" charset="0"/>
        <a:ea typeface="+mn-ea"/>
        <a:cs typeface="+mn-cs"/>
      </a:defRPr>
    </a:lvl4pPr>
    <a:lvl5pPr marL="517525" indent="0" algn="l" defTabSz="914400" rtl="0" eaLnBrk="1" latinLnBrk="0" hangingPunct="1">
      <a:defRPr sz="1000" kern="1200">
        <a:solidFill>
          <a:schemeClr val="tx1"/>
        </a:solidFill>
        <a:latin typeface="Futura B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500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773722"/>
            <a:ext cx="8493125" cy="3791133"/>
          </a:xfrm>
        </p:spPr>
        <p:txBody>
          <a:bodyPr/>
          <a:lstStyle>
            <a:lvl1pPr>
              <a:defRPr baseline="0">
                <a:ea typeface="宋体" panose="02010600030101010101" pitchFamily="2" charset="-122"/>
              </a:defRPr>
            </a:lvl1pPr>
            <a:lvl2pPr>
              <a:defRPr baseline="0">
                <a:ea typeface="宋体" panose="02010600030101010101" pitchFamily="2" charset="-122"/>
              </a:defRPr>
            </a:lvl2pPr>
            <a:lvl3pPr>
              <a:defRPr baseline="0">
                <a:ea typeface="宋体" panose="02010600030101010101" pitchFamily="2" charset="-122"/>
              </a:defRPr>
            </a:lvl3pPr>
            <a:lvl4pPr>
              <a:defRPr baseline="0">
                <a:ea typeface="宋体" panose="02010600030101010101" pitchFamily="2" charset="-122"/>
              </a:defRPr>
            </a:lvl4pPr>
            <a:lvl5pPr>
              <a:defRPr baseline="0">
                <a:ea typeface="宋体" panose="02010600030101010101" pitchFamily="2" charset="-122"/>
              </a:defRPr>
            </a:lvl5pPr>
          </a:lstStyle>
          <a:p>
            <a:pPr lvl="0"/>
            <a:r>
              <a:rPr lang="en-US" noProof="0" dirty="0"/>
              <a:t>Click to add 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p:txBody>
          <a:bodyPr/>
          <a:lstStyle>
            <a:lvl1pPr>
              <a:defRPr baseline="0">
                <a:solidFill>
                  <a:schemeClr val="tx1"/>
                </a:solidFill>
                <a:latin typeface="HP Simplified" panose="020B0604020204020204" pitchFamily="34" charset="0"/>
                <a:ea typeface="微软雅黑" panose="020B0503020204020204" pitchFamily="34" charset="-122"/>
              </a:defRPr>
            </a:lvl1pPr>
          </a:lstStyle>
          <a:p>
            <a:r>
              <a:rPr lang="en-US" noProof="0" dirty="0"/>
              <a:t>Insert page title</a:t>
            </a:r>
            <a:endParaRPr lang="en-US" dirty="0"/>
          </a:p>
        </p:txBody>
      </p:sp>
    </p:spTree>
    <p:extLst>
      <p:ext uri="{BB962C8B-B14F-4D97-AF65-F5344CB8AC3E}">
        <p14:creationId xmlns:p14="http://schemas.microsoft.com/office/powerpoint/2010/main" val="4156170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3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7042460" cy="430887"/>
          </a:xfrm>
        </p:spPr>
        <p:txBody>
          <a:bodyPr wrap="square">
            <a:noAutofit/>
          </a:bodyPr>
          <a:lstStyle>
            <a:lvl1pPr>
              <a:defRPr b="1" i="0">
                <a:solidFill>
                  <a:srgbClr val="000000"/>
                </a:solidFill>
                <a:latin typeface="微软雅黑" pitchFamily="34" charset="-122"/>
                <a:cs typeface="微软雅黑" pitchFamily="34" charset="-122"/>
              </a:defRPr>
            </a:lvl1pPr>
          </a:lstStyle>
          <a:p>
            <a:r>
              <a:rPr lang="en-US" noProof="0" dirty="0"/>
              <a:t>Click to edit master title style</a:t>
            </a:r>
          </a:p>
        </p:txBody>
      </p:sp>
      <p:sp>
        <p:nvSpPr>
          <p:cNvPr id="4" name="Text Placeholder 6"/>
          <p:cNvSpPr>
            <a:spLocks noGrp="1"/>
          </p:cNvSpPr>
          <p:nvPr>
            <p:ph idx="1"/>
          </p:nvPr>
        </p:nvSpPr>
        <p:spPr bwMode="black">
          <a:xfrm>
            <a:off x="329184" y="1188720"/>
            <a:ext cx="8119872" cy="3219768"/>
          </a:xfrm>
          <a:prstGeom prst="rect">
            <a:avLst/>
          </a:prstGeom>
        </p:spPr>
        <p:txBody>
          <a:bodyPr vert="horz" wrap="square"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07921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31790" y="234952"/>
            <a:ext cx="8459787" cy="338554"/>
          </a:xfrm>
        </p:spPr>
        <p:txBody>
          <a:bodyPr/>
          <a:lstStyle>
            <a:lvl1pPr>
              <a:defRPr sz="2200">
                <a:latin typeface="+mj-l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30202" y="742950"/>
            <a:ext cx="8432798" cy="4038601"/>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Rectangle 4"/>
          <p:cNvSpPr>
            <a:spLocks noGrp="1" noChangeArrowheads="1"/>
          </p:cNvSpPr>
          <p:nvPr>
            <p:ph type="sldNum" sz="quarter" idx="12"/>
          </p:nvPr>
        </p:nvSpPr>
        <p:spPr>
          <a:xfrm>
            <a:off x="350837" y="4933950"/>
            <a:ext cx="487363" cy="123111"/>
          </a:xfrm>
          <a:ln/>
        </p:spPr>
        <p:txBody>
          <a:bodyPr/>
          <a:lstStyle>
            <a:lvl1pPr>
              <a:defRPr sz="800">
                <a:latin typeface="+mj-lt"/>
              </a:defRPr>
            </a:lvl1pPr>
          </a:lstStyle>
          <a:p>
            <a:pPr>
              <a:defRPr/>
            </a:pPr>
            <a:fld id="{1CF1CFBD-7B90-4403-8CEC-C7F57C764D70}" type="slidenum">
              <a:rPr lang="en-US" altLang="zh-CN" smtClean="0"/>
              <a:pPr>
                <a:defRPr/>
              </a:pPr>
              <a:t>‹#›</a:t>
            </a:fld>
            <a:endParaRPr lang="en-US" altLang="zh-CN" dirty="0"/>
          </a:p>
        </p:txBody>
      </p:sp>
      <p:sp>
        <p:nvSpPr>
          <p:cNvPr id="5" name="矩形 4"/>
          <p:cNvSpPr/>
          <p:nvPr userDrawn="1"/>
        </p:nvSpPr>
        <p:spPr>
          <a:xfrm flipH="1">
            <a:off x="-4613" y="0"/>
            <a:ext cx="133793" cy="51435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j-lt"/>
            </a:endParaRPr>
          </a:p>
        </p:txBody>
      </p:sp>
    </p:spTree>
    <p:extLst>
      <p:ext uri="{BB962C8B-B14F-4D97-AF65-F5344CB8AC3E}">
        <p14:creationId xmlns:p14="http://schemas.microsoft.com/office/powerpoint/2010/main" val="1760544595"/>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black">
          <a:xfrm>
            <a:off x="331788" y="309381"/>
            <a:ext cx="845978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Text Placeholder 6"/>
          <p:cNvSpPr>
            <a:spLocks noGrp="1"/>
          </p:cNvSpPr>
          <p:nvPr>
            <p:ph type="body" idx="1"/>
          </p:nvPr>
        </p:nvSpPr>
        <p:spPr bwMode="black">
          <a:xfrm>
            <a:off x="330200" y="839972"/>
            <a:ext cx="8473558" cy="38225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bwMode="black">
          <a:xfrm>
            <a:off x="349250" y="4711700"/>
            <a:ext cx="182563" cy="106363"/>
          </a:xfrm>
          <a:prstGeom prst="rect">
            <a:avLst/>
          </a:prstGeom>
          <a:noFill/>
        </p:spPr>
        <p:txBody>
          <a:bodyPr vert="horz" wrap="square" lIns="0" tIns="0" rIns="0" bIns="0" numCol="1" anchor="t" anchorCtr="0" compatLnSpc="1">
            <a:prstTxWarp prst="textNoShape">
              <a:avLst/>
            </a:prstTxWarp>
            <a:spAutoFit/>
          </a:bodyPr>
          <a:lstStyle>
            <a:lvl1pPr>
              <a:defRPr sz="700">
                <a:solidFill>
                  <a:srgbClr val="A6A6A6"/>
                </a:solidFill>
                <a:cs typeface="Arial" charset="0"/>
              </a:defRPr>
            </a:lvl1pPr>
          </a:lstStyle>
          <a:p>
            <a:pPr>
              <a:defRPr/>
            </a:pPr>
            <a:fld id="{F9EA6CBE-F090-4DC7-A82C-5EDE42A2F342}" type="slidenum">
              <a:rPr lang="en-US"/>
              <a:pPr>
                <a:defRPr/>
              </a:pPr>
              <a:t>‹#›</a:t>
            </a:fld>
            <a:endParaRPr lang="en-US"/>
          </a:p>
        </p:txBody>
      </p:sp>
      <p:sp>
        <p:nvSpPr>
          <p:cNvPr id="8" name="Rectangle 7"/>
          <p:cNvSpPr>
            <a:spLocks noChangeArrowheads="1"/>
          </p:cNvSpPr>
          <p:nvPr/>
        </p:nvSpPr>
        <p:spPr bwMode="ltGray">
          <a:xfrm>
            <a:off x="1" y="0"/>
            <a:ext cx="128587" cy="5143501"/>
          </a:xfrm>
          <a:prstGeom prst="rect">
            <a:avLst/>
          </a:prstGeom>
          <a:solidFill>
            <a:srgbClr val="0071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0"/>
              </a:spcBef>
              <a:spcAft>
                <a:spcPct val="0"/>
              </a:spcAft>
            </a:pPr>
            <a:endParaRPr lang="zh-CN" altLang="en-US" sz="1200">
              <a:solidFill>
                <a:srgbClr val="000000"/>
              </a:solidFill>
            </a:endParaRPr>
          </a:p>
        </p:txBody>
      </p:sp>
    </p:spTree>
  </p:cSld>
  <p:clrMap bg1="lt1" tx1="dk1" bg2="lt2" tx2="dk2" accent1="accent1" accent2="accent2" accent3="accent3" accent4="accent4" accent5="accent5" accent6="accent6" hlink="hlink" folHlink="folHlink"/>
  <p:sldLayoutIdLst>
    <p:sldLayoutId id="2147484088" r:id="rId1"/>
    <p:sldLayoutId id="2147484119" r:id="rId2"/>
    <p:sldLayoutId id="2147484151" r:id="rId3"/>
    <p:sldLayoutId id="2147484157" r:id="rId4"/>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457200" rtl="0" eaLnBrk="0" fontAlgn="base" hangingPunct="0">
        <a:spcBef>
          <a:spcPct val="0"/>
        </a:spcBef>
        <a:spcAft>
          <a:spcPct val="0"/>
        </a:spcAft>
        <a:defRPr lang="en-GB" sz="2400" b="1" kern="1200" dirty="0">
          <a:solidFill>
            <a:schemeClr val="tx1"/>
          </a:solidFill>
          <a:latin typeface="微软雅黑" pitchFamily="34" charset="-122"/>
          <a:ea typeface="微软雅黑" pitchFamily="34" charset="-122"/>
          <a:cs typeface="Arial"/>
        </a:defRPr>
      </a:lvl1pPr>
      <a:lvl2pPr algn="l" defTabSz="457200" rtl="0" eaLnBrk="0" fontAlgn="base" hangingPunct="0">
        <a:spcBef>
          <a:spcPct val="0"/>
        </a:spcBef>
        <a:spcAft>
          <a:spcPct val="0"/>
        </a:spcAft>
        <a:defRPr sz="2800" b="1">
          <a:solidFill>
            <a:schemeClr val="tx1"/>
          </a:solidFill>
          <a:latin typeface="Arial" charset="0"/>
          <a:cs typeface="Arial" charset="0"/>
        </a:defRPr>
      </a:lvl2pPr>
      <a:lvl3pPr algn="l" defTabSz="457200" rtl="0" eaLnBrk="0" fontAlgn="base" hangingPunct="0">
        <a:spcBef>
          <a:spcPct val="0"/>
        </a:spcBef>
        <a:spcAft>
          <a:spcPct val="0"/>
        </a:spcAft>
        <a:defRPr sz="2800" b="1">
          <a:solidFill>
            <a:schemeClr val="tx1"/>
          </a:solidFill>
          <a:latin typeface="Arial" charset="0"/>
          <a:cs typeface="Arial" charset="0"/>
        </a:defRPr>
      </a:lvl3pPr>
      <a:lvl4pPr algn="l" defTabSz="457200" rtl="0" eaLnBrk="0" fontAlgn="base" hangingPunct="0">
        <a:spcBef>
          <a:spcPct val="0"/>
        </a:spcBef>
        <a:spcAft>
          <a:spcPct val="0"/>
        </a:spcAft>
        <a:defRPr sz="2800" b="1">
          <a:solidFill>
            <a:schemeClr val="tx1"/>
          </a:solidFill>
          <a:latin typeface="Arial" charset="0"/>
          <a:cs typeface="Arial" charset="0"/>
        </a:defRPr>
      </a:lvl4pPr>
      <a:lvl5pPr algn="l" defTabSz="457200" rtl="0" eaLnBrk="0" fontAlgn="base" hangingPunct="0">
        <a:spcBef>
          <a:spcPct val="0"/>
        </a:spcBef>
        <a:spcAft>
          <a:spcPct val="0"/>
        </a:spcAft>
        <a:defRPr sz="2800" b="1">
          <a:solidFill>
            <a:schemeClr val="tx1"/>
          </a:solidFill>
          <a:latin typeface="Arial" charset="0"/>
          <a:cs typeface="Arial" charset="0"/>
        </a:defRPr>
      </a:lvl5pPr>
      <a:lvl6pPr marL="457200" algn="l" defTabSz="457200" rtl="0" fontAlgn="base">
        <a:spcBef>
          <a:spcPct val="0"/>
        </a:spcBef>
        <a:spcAft>
          <a:spcPct val="0"/>
        </a:spcAft>
        <a:defRPr sz="2800" b="1">
          <a:solidFill>
            <a:schemeClr val="tx1"/>
          </a:solidFill>
          <a:latin typeface="Arial" charset="0"/>
          <a:cs typeface="Arial" charset="0"/>
        </a:defRPr>
      </a:lvl6pPr>
      <a:lvl7pPr marL="914400" algn="l" defTabSz="457200" rtl="0" fontAlgn="base">
        <a:spcBef>
          <a:spcPct val="0"/>
        </a:spcBef>
        <a:spcAft>
          <a:spcPct val="0"/>
        </a:spcAft>
        <a:defRPr sz="2800" b="1">
          <a:solidFill>
            <a:schemeClr val="tx1"/>
          </a:solidFill>
          <a:latin typeface="Arial" charset="0"/>
          <a:cs typeface="Arial" charset="0"/>
        </a:defRPr>
      </a:lvl7pPr>
      <a:lvl8pPr marL="1371600" algn="l" defTabSz="457200" rtl="0" fontAlgn="base">
        <a:spcBef>
          <a:spcPct val="0"/>
        </a:spcBef>
        <a:spcAft>
          <a:spcPct val="0"/>
        </a:spcAft>
        <a:defRPr sz="2800" b="1">
          <a:solidFill>
            <a:schemeClr val="tx1"/>
          </a:solidFill>
          <a:latin typeface="Arial" charset="0"/>
          <a:cs typeface="Arial" charset="0"/>
        </a:defRPr>
      </a:lvl8pPr>
      <a:lvl9pPr marL="1828800" algn="l" defTabSz="457200" rtl="0" fontAlgn="base">
        <a:spcBef>
          <a:spcPct val="0"/>
        </a:spcBef>
        <a:spcAft>
          <a:spcPct val="0"/>
        </a:spcAft>
        <a:defRPr sz="2800" b="1">
          <a:solidFill>
            <a:schemeClr val="tx1"/>
          </a:solidFill>
          <a:latin typeface="Arial" charset="0"/>
          <a:cs typeface="Arial" charset="0"/>
        </a:defRPr>
      </a:lvl9pPr>
    </p:titleStyle>
    <p:bodyStyle>
      <a:lvl1pPr marL="342900" indent="-342900" algn="l" defTabSz="457200" rtl="0" eaLnBrk="0" fontAlgn="base" hangingPunct="0">
        <a:lnSpc>
          <a:spcPct val="120000"/>
        </a:lnSpc>
        <a:spcBef>
          <a:spcPct val="0"/>
        </a:spcBef>
        <a:spcAft>
          <a:spcPts val="138"/>
        </a:spcAft>
        <a:buSzPct val="100000"/>
        <a:buFont typeface="Arial" charset="0"/>
        <a:defRPr b="1" kern="1200" baseline="0">
          <a:solidFill>
            <a:schemeClr val="accent1"/>
          </a:solidFill>
          <a:latin typeface="Arial"/>
          <a:ea typeface="宋体" panose="02010600030101010101" pitchFamily="2" charset="-122"/>
          <a:cs typeface="Arial"/>
        </a:defRPr>
      </a:lvl1pPr>
      <a:lvl2pPr marL="742950" indent="-285750" algn="l" defTabSz="430213" rtl="0" eaLnBrk="0" fontAlgn="base" hangingPunct="0">
        <a:lnSpc>
          <a:spcPct val="120000"/>
        </a:lnSpc>
        <a:spcBef>
          <a:spcPct val="0"/>
        </a:spcBef>
        <a:spcAft>
          <a:spcPts val="138"/>
        </a:spcAft>
        <a:buSzPct val="100000"/>
        <a:buFont typeface="Lucida Grande"/>
        <a:defRPr kern="1200" baseline="0">
          <a:solidFill>
            <a:schemeClr val="tx1"/>
          </a:solidFill>
          <a:latin typeface="Arial"/>
          <a:ea typeface="宋体" panose="02010600030101010101" pitchFamily="2" charset="-122"/>
          <a:cs typeface="Arial"/>
        </a:defRPr>
      </a:lvl2pPr>
      <a:lvl3pPr marL="169863" indent="-169863" algn="l" defTabSz="457200" rtl="0" eaLnBrk="0" fontAlgn="base" hangingPunct="0">
        <a:lnSpc>
          <a:spcPct val="120000"/>
        </a:lnSpc>
        <a:spcBef>
          <a:spcPct val="0"/>
        </a:spcBef>
        <a:spcAft>
          <a:spcPts val="138"/>
        </a:spcAft>
        <a:buFont typeface="Arial" charset="0"/>
        <a:buChar char="•"/>
        <a:defRPr sz="1400" kern="1200" baseline="0">
          <a:solidFill>
            <a:schemeClr val="tx1"/>
          </a:solidFill>
          <a:latin typeface="Arial"/>
          <a:ea typeface="宋体" panose="02010600030101010101" pitchFamily="2" charset="-122"/>
          <a:cs typeface="Arial"/>
        </a:defRPr>
      </a:lvl3pPr>
      <a:lvl4pPr marL="341313" indent="-180975" algn="l" defTabSz="457200" rtl="0" eaLnBrk="0" fontAlgn="base" hangingPunct="0">
        <a:lnSpc>
          <a:spcPct val="120000"/>
        </a:lnSpc>
        <a:spcBef>
          <a:spcPct val="0"/>
        </a:spcBef>
        <a:spcAft>
          <a:spcPts val="138"/>
        </a:spcAft>
        <a:buSzPct val="80000"/>
        <a:buFont typeface="Lucida Grande"/>
        <a:buChar char="−"/>
        <a:defRPr lang="en-US" sz="1400" kern="1200" baseline="0" dirty="0">
          <a:solidFill>
            <a:schemeClr val="tx1"/>
          </a:solidFill>
          <a:latin typeface="Arial"/>
          <a:ea typeface="宋体" panose="02010600030101010101" pitchFamily="2" charset="-122"/>
          <a:cs typeface="Arial"/>
        </a:defRPr>
      </a:lvl4pPr>
      <a:lvl5pPr marL="469900" indent="-150813" algn="l" defTabSz="457200" rtl="0" eaLnBrk="0" fontAlgn="base" hangingPunct="0">
        <a:lnSpc>
          <a:spcPct val="120000"/>
        </a:lnSpc>
        <a:spcBef>
          <a:spcPct val="0"/>
        </a:spcBef>
        <a:spcAft>
          <a:spcPts val="138"/>
        </a:spcAft>
        <a:buFont typeface="Arial" charset="0"/>
        <a:buChar char="•"/>
        <a:defRPr sz="1400" kern="1200" baseline="0">
          <a:solidFill>
            <a:schemeClr val="tx1"/>
          </a:solidFill>
          <a:latin typeface="Arial"/>
          <a:ea typeface="宋体" panose="02010600030101010101" pitchFamily="2" charset="-122"/>
          <a:cs typeface="Arial"/>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现有</a:t>
            </a:r>
            <a:r>
              <a:rPr lang="zh-CN" altLang="en-US" dirty="0" smtClean="0"/>
              <a:t>追溯</a:t>
            </a:r>
            <a:r>
              <a:rPr lang="zh-CN" altLang="en-US" dirty="0"/>
              <a:t>问题</a:t>
            </a:r>
            <a:r>
              <a:rPr lang="zh-CN" altLang="en-US" dirty="0" smtClean="0"/>
              <a:t>（分零件）</a:t>
            </a:r>
            <a:endParaRPr lang="zh-CN" altLang="en-US" dirty="0"/>
          </a:p>
        </p:txBody>
      </p:sp>
      <p:sp>
        <p:nvSpPr>
          <p:cNvPr id="3" name="内容占位符 2"/>
          <p:cNvSpPr>
            <a:spLocks noGrp="1"/>
          </p:cNvSpPr>
          <p:nvPr>
            <p:ph idx="1"/>
          </p:nvPr>
        </p:nvSpPr>
        <p:spPr>
          <a:xfrm>
            <a:off x="594518" y="750867"/>
            <a:ext cx="3539071" cy="332636"/>
          </a:xfrm>
        </p:spPr>
        <p:txBody>
          <a:bodyPr/>
          <a:lstStyle/>
          <a:p>
            <a:r>
              <a:rPr lang="zh-CN" altLang="en-US" dirty="0" smtClean="0"/>
              <a:t>供应商打印外箱条码</a:t>
            </a:r>
            <a:endParaRPr lang="zh-CN" altLang="en-US" dirty="0"/>
          </a:p>
        </p:txBody>
      </p:sp>
      <p:sp>
        <p:nvSpPr>
          <p:cNvPr id="4" name="灯片编号占位符 3"/>
          <p:cNvSpPr>
            <a:spLocks noGrp="1"/>
          </p:cNvSpPr>
          <p:nvPr>
            <p:ph type="sldNum" sz="quarter" idx="12"/>
          </p:nvPr>
        </p:nvSpPr>
        <p:spPr/>
        <p:txBody>
          <a:bodyPr/>
          <a:lstStyle/>
          <a:p>
            <a:pPr>
              <a:defRPr/>
            </a:pPr>
            <a:fld id="{1CF1CFBD-7B90-4403-8CEC-C7F57C764D70}" type="slidenum">
              <a:rPr lang="en-US" altLang="zh-CN" smtClean="0"/>
              <a:pPr>
                <a:defRPr/>
              </a:pPr>
              <a:t>1</a:t>
            </a:fld>
            <a:endParaRPr lang="en-US" altLang="zh-CN" dirty="0"/>
          </a:p>
        </p:txBody>
      </p:sp>
      <p:sp>
        <p:nvSpPr>
          <p:cNvPr id="5" name="内容占位符 2"/>
          <p:cNvSpPr txBox="1">
            <a:spLocks/>
          </p:cNvSpPr>
          <p:nvPr/>
        </p:nvSpPr>
        <p:spPr bwMode="black">
          <a:xfrm>
            <a:off x="5411594" y="742951"/>
            <a:ext cx="2818006" cy="3405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defTabSz="457200" rtl="0" eaLnBrk="0" fontAlgn="base" hangingPunct="0">
              <a:lnSpc>
                <a:spcPct val="120000"/>
              </a:lnSpc>
              <a:spcBef>
                <a:spcPct val="0"/>
              </a:spcBef>
              <a:spcAft>
                <a:spcPts val="138"/>
              </a:spcAft>
              <a:buSzPct val="100000"/>
              <a:buFont typeface="Arial" charset="0"/>
              <a:defRPr b="1" kern="1200" baseline="0">
                <a:solidFill>
                  <a:schemeClr val="accent1"/>
                </a:solidFill>
                <a:latin typeface="+mj-lt"/>
                <a:ea typeface="宋体" panose="02010600030101010101" pitchFamily="2" charset="-122"/>
                <a:cs typeface="Arial"/>
              </a:defRPr>
            </a:lvl1pPr>
            <a:lvl2pPr marL="742950" indent="-285750" algn="l" defTabSz="430213" rtl="0" eaLnBrk="0" fontAlgn="base" hangingPunct="0">
              <a:lnSpc>
                <a:spcPct val="120000"/>
              </a:lnSpc>
              <a:spcBef>
                <a:spcPct val="0"/>
              </a:spcBef>
              <a:spcAft>
                <a:spcPts val="138"/>
              </a:spcAft>
              <a:buSzPct val="100000"/>
              <a:buFont typeface="Lucida Grande"/>
              <a:defRPr kern="1200" baseline="0">
                <a:solidFill>
                  <a:schemeClr val="tx1"/>
                </a:solidFill>
                <a:latin typeface="+mj-lt"/>
                <a:ea typeface="宋体" panose="02010600030101010101" pitchFamily="2" charset="-122"/>
                <a:cs typeface="Arial"/>
              </a:defRPr>
            </a:lvl2pPr>
            <a:lvl3pPr marL="169863" indent="-169863" algn="l" defTabSz="457200" rtl="0" eaLnBrk="0" fontAlgn="base" hangingPunct="0">
              <a:lnSpc>
                <a:spcPct val="120000"/>
              </a:lnSpc>
              <a:spcBef>
                <a:spcPct val="0"/>
              </a:spcBef>
              <a:spcAft>
                <a:spcPts val="138"/>
              </a:spcAft>
              <a:buFont typeface="Arial" charset="0"/>
              <a:buChar char="•"/>
              <a:defRPr sz="1400" kern="1200" baseline="0">
                <a:solidFill>
                  <a:schemeClr val="tx1"/>
                </a:solidFill>
                <a:latin typeface="+mj-lt"/>
                <a:ea typeface="宋体" panose="02010600030101010101" pitchFamily="2" charset="-122"/>
                <a:cs typeface="Arial"/>
              </a:defRPr>
            </a:lvl3pPr>
            <a:lvl4pPr marL="341313" indent="-180975" algn="l" defTabSz="457200" rtl="0" eaLnBrk="0" fontAlgn="base" hangingPunct="0">
              <a:lnSpc>
                <a:spcPct val="120000"/>
              </a:lnSpc>
              <a:spcBef>
                <a:spcPct val="0"/>
              </a:spcBef>
              <a:spcAft>
                <a:spcPts val="138"/>
              </a:spcAft>
              <a:buSzPct val="80000"/>
              <a:buFont typeface="Lucida Grande"/>
              <a:buChar char="−"/>
              <a:defRPr lang="en-US" sz="1400" kern="1200" baseline="0">
                <a:solidFill>
                  <a:schemeClr val="tx1"/>
                </a:solidFill>
                <a:latin typeface="+mj-lt"/>
                <a:ea typeface="宋体" panose="02010600030101010101" pitchFamily="2" charset="-122"/>
                <a:cs typeface="Arial"/>
              </a:defRPr>
            </a:lvl4pPr>
            <a:lvl5pPr marL="469900" indent="-150813" algn="l" defTabSz="457200" rtl="0" eaLnBrk="0" fontAlgn="base" hangingPunct="0">
              <a:lnSpc>
                <a:spcPct val="120000"/>
              </a:lnSpc>
              <a:spcBef>
                <a:spcPct val="0"/>
              </a:spcBef>
              <a:spcAft>
                <a:spcPts val="138"/>
              </a:spcAft>
              <a:buFont typeface="Arial" charset="0"/>
              <a:buChar char="•"/>
              <a:defRPr sz="1400" kern="1200" baseline="0">
                <a:solidFill>
                  <a:schemeClr val="tx1"/>
                </a:solidFill>
                <a:latin typeface="+mj-lt"/>
                <a:ea typeface="宋体" panose="02010600030101010101" pitchFamily="2" charset="-122"/>
                <a:cs typeface="Arial"/>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smtClean="0"/>
              <a:t>仓库打印外箱条码</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955" y="1252946"/>
            <a:ext cx="3339092" cy="253617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211" y="1096848"/>
            <a:ext cx="3562847" cy="2848373"/>
          </a:xfrm>
          <a:prstGeom prst="rect">
            <a:avLst/>
          </a:prstGeom>
        </p:spPr>
      </p:pic>
    </p:spTree>
    <p:extLst>
      <p:ext uri="{BB962C8B-B14F-4D97-AF65-F5344CB8AC3E}">
        <p14:creationId xmlns:p14="http://schemas.microsoft.com/office/powerpoint/2010/main" val="396944384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现有</a:t>
            </a:r>
            <a:r>
              <a:rPr lang="zh-CN" altLang="en-US" dirty="0" smtClean="0"/>
              <a:t>追溯问题（</a:t>
            </a:r>
            <a:r>
              <a:rPr lang="zh-CN" altLang="en-US" dirty="0"/>
              <a:t>分零件）</a:t>
            </a:r>
          </a:p>
        </p:txBody>
      </p:sp>
      <p:sp>
        <p:nvSpPr>
          <p:cNvPr id="4" name="灯片编号占位符 3"/>
          <p:cNvSpPr>
            <a:spLocks noGrp="1"/>
          </p:cNvSpPr>
          <p:nvPr>
            <p:ph type="sldNum" sz="quarter" idx="12"/>
          </p:nvPr>
        </p:nvSpPr>
        <p:spPr/>
        <p:txBody>
          <a:bodyPr/>
          <a:lstStyle/>
          <a:p>
            <a:pPr>
              <a:defRPr/>
            </a:pPr>
            <a:fld id="{1CF1CFBD-7B90-4403-8CEC-C7F57C764D70}" type="slidenum">
              <a:rPr lang="en-US" altLang="zh-CN" smtClean="0"/>
              <a:pPr>
                <a:defRPr/>
              </a:pPr>
              <a:t>2</a:t>
            </a:fld>
            <a:endParaRPr lang="en-US" altLang="zh-CN" dirty="0"/>
          </a:p>
        </p:txBody>
      </p:sp>
      <p:sp>
        <p:nvSpPr>
          <p:cNvPr id="6" name="内容占位符 5"/>
          <p:cNvSpPr>
            <a:spLocks noGrp="1"/>
          </p:cNvSpPr>
          <p:nvPr>
            <p:ph idx="1"/>
          </p:nvPr>
        </p:nvSpPr>
        <p:spPr/>
        <p:txBody>
          <a:bodyPr/>
          <a:lstStyle/>
          <a:p>
            <a:r>
              <a:rPr lang="zh-CN" altLang="en-US" dirty="0" smtClean="0"/>
              <a:t>问题</a:t>
            </a:r>
            <a:r>
              <a:rPr lang="en-US" altLang="zh-CN" dirty="0" smtClean="0"/>
              <a:t>1</a:t>
            </a:r>
          </a:p>
          <a:p>
            <a:r>
              <a:rPr lang="zh-CN" altLang="en-US" dirty="0"/>
              <a:t>供应</a:t>
            </a:r>
            <a:r>
              <a:rPr lang="zh-CN" altLang="en-US" dirty="0" smtClean="0"/>
              <a:t>商打印条码现有规则</a:t>
            </a:r>
            <a:r>
              <a:rPr lang="en-US" altLang="zh-CN" dirty="0" smtClean="0"/>
              <a:t>WMS</a:t>
            </a:r>
            <a:r>
              <a:rPr lang="zh-CN" altLang="en-US" dirty="0" smtClean="0"/>
              <a:t>不能直接使用，仓库打印条码</a:t>
            </a:r>
            <a:r>
              <a:rPr lang="en-US" altLang="zh-CN" dirty="0" smtClean="0"/>
              <a:t>MES</a:t>
            </a:r>
            <a:r>
              <a:rPr lang="zh-CN" altLang="en-US" dirty="0" smtClean="0"/>
              <a:t>不能直接使用</a:t>
            </a:r>
            <a:endParaRPr lang="en-US" altLang="zh-CN" dirty="0" smtClean="0"/>
          </a:p>
          <a:p>
            <a:r>
              <a:rPr lang="zh-CN" altLang="en-US" sz="1400" dirty="0" smtClean="0">
                <a:solidFill>
                  <a:schemeClr val="tx1"/>
                </a:solidFill>
                <a:latin typeface="+mn-ea"/>
                <a:ea typeface="+mn-ea"/>
              </a:rPr>
              <a:t>现有规则：供应商代码</a:t>
            </a:r>
            <a:r>
              <a:rPr lang="en-US" altLang="zh-CN" sz="1400" dirty="0" smtClean="0">
                <a:solidFill>
                  <a:schemeClr val="tx1"/>
                </a:solidFill>
                <a:latin typeface="+mn-ea"/>
                <a:ea typeface="+mn-ea"/>
              </a:rPr>
              <a:t>+</a:t>
            </a:r>
            <a:r>
              <a:rPr lang="zh-CN" altLang="en-US" sz="1400" dirty="0" smtClean="0">
                <a:solidFill>
                  <a:schemeClr val="tx1"/>
                </a:solidFill>
                <a:latin typeface="+mn-ea"/>
                <a:ea typeface="+mn-ea"/>
              </a:rPr>
              <a:t>物料号</a:t>
            </a:r>
            <a:r>
              <a:rPr lang="en-US" altLang="zh-CN" sz="1400" dirty="0" smtClean="0">
                <a:solidFill>
                  <a:schemeClr val="tx1"/>
                </a:solidFill>
                <a:latin typeface="+mn-ea"/>
                <a:ea typeface="+mn-ea"/>
              </a:rPr>
              <a:t>+</a:t>
            </a:r>
            <a:r>
              <a:rPr lang="zh-CN" altLang="en-US" sz="1400" dirty="0" smtClean="0">
                <a:solidFill>
                  <a:schemeClr val="tx1"/>
                </a:solidFill>
                <a:latin typeface="+mn-ea"/>
                <a:ea typeface="+mn-ea"/>
              </a:rPr>
              <a:t>供应商批号。</a:t>
            </a:r>
            <a:endParaRPr lang="en-US" altLang="zh-CN" sz="1400" dirty="0" smtClean="0">
              <a:solidFill>
                <a:schemeClr val="tx1"/>
              </a:solidFill>
              <a:latin typeface="+mn-ea"/>
              <a:ea typeface="+mn-ea"/>
            </a:endParaRPr>
          </a:p>
          <a:p>
            <a:r>
              <a:rPr lang="zh-CN" altLang="en-US" sz="1400" dirty="0" smtClean="0">
                <a:solidFill>
                  <a:schemeClr val="tx1"/>
                </a:solidFill>
                <a:latin typeface="+mn-ea"/>
                <a:ea typeface="+mn-ea"/>
              </a:rPr>
              <a:t>因为这个条码不唯一，多箱可能重复，</a:t>
            </a:r>
            <a:r>
              <a:rPr lang="en-US" altLang="zh-CN" sz="1400" dirty="0" smtClean="0">
                <a:solidFill>
                  <a:schemeClr val="tx1"/>
                </a:solidFill>
                <a:latin typeface="+mn-ea"/>
                <a:ea typeface="+mn-ea"/>
              </a:rPr>
              <a:t>WMS</a:t>
            </a:r>
            <a:r>
              <a:rPr lang="zh-CN" altLang="en-US" sz="1400" dirty="0" smtClean="0">
                <a:solidFill>
                  <a:schemeClr val="tx1"/>
                </a:solidFill>
                <a:latin typeface="+mn-ea"/>
                <a:ea typeface="+mn-ea"/>
              </a:rPr>
              <a:t>不能使用。</a:t>
            </a:r>
            <a:endParaRPr lang="en-US" altLang="zh-CN" sz="1400" dirty="0" smtClean="0">
              <a:solidFill>
                <a:schemeClr val="tx1"/>
              </a:solidFill>
              <a:latin typeface="+mn-ea"/>
              <a:ea typeface="+mn-ea"/>
            </a:endParaRPr>
          </a:p>
          <a:p>
            <a:r>
              <a:rPr lang="en-US" altLang="zh-CN" sz="1400" dirty="0" smtClean="0">
                <a:solidFill>
                  <a:schemeClr val="tx1"/>
                </a:solidFill>
                <a:latin typeface="+mn-ea"/>
                <a:ea typeface="+mn-ea"/>
              </a:rPr>
              <a:t>MES</a:t>
            </a:r>
            <a:r>
              <a:rPr lang="zh-CN" altLang="en-US" sz="1400" dirty="0" smtClean="0">
                <a:solidFill>
                  <a:schemeClr val="tx1"/>
                </a:solidFill>
                <a:latin typeface="+mn-ea"/>
                <a:ea typeface="+mn-ea"/>
              </a:rPr>
              <a:t>系统也不能识别</a:t>
            </a:r>
            <a:r>
              <a:rPr lang="en-US" altLang="zh-CN" sz="1400" dirty="0" smtClean="0">
                <a:solidFill>
                  <a:schemeClr val="tx1"/>
                </a:solidFill>
                <a:latin typeface="+mn-ea"/>
                <a:ea typeface="+mn-ea"/>
              </a:rPr>
              <a:t>WMS</a:t>
            </a:r>
            <a:r>
              <a:rPr lang="zh-CN" altLang="en-US" sz="1400" dirty="0" smtClean="0">
                <a:solidFill>
                  <a:schemeClr val="tx1"/>
                </a:solidFill>
                <a:latin typeface="+mn-ea"/>
                <a:ea typeface="+mn-ea"/>
              </a:rPr>
              <a:t>打印的条码。</a:t>
            </a:r>
            <a:endParaRPr lang="en-US" altLang="zh-CN" sz="1400" dirty="0" smtClean="0">
              <a:solidFill>
                <a:schemeClr val="tx1"/>
              </a:solidFill>
              <a:latin typeface="+mn-ea"/>
              <a:ea typeface="+mn-ea"/>
            </a:endParaRPr>
          </a:p>
          <a:p>
            <a:endParaRPr lang="en-US" altLang="zh-CN" dirty="0"/>
          </a:p>
          <a:p>
            <a:r>
              <a:rPr lang="zh-CN" altLang="en-US" dirty="0" smtClean="0"/>
              <a:t>问题</a:t>
            </a:r>
            <a:r>
              <a:rPr lang="en-US" altLang="zh-CN" dirty="0" smtClean="0"/>
              <a:t>2</a:t>
            </a:r>
          </a:p>
          <a:p>
            <a:r>
              <a:rPr lang="zh-CN" altLang="en-US" dirty="0" smtClean="0"/>
              <a:t>仓库打印的条码与供应商打印的条码无关联</a:t>
            </a:r>
            <a:endParaRPr lang="en-US" altLang="zh-CN" dirty="0" smtClean="0"/>
          </a:p>
          <a:p>
            <a:r>
              <a:rPr lang="zh-CN" altLang="en-US" sz="1400" dirty="0">
                <a:solidFill>
                  <a:schemeClr val="tx1"/>
                </a:solidFill>
                <a:latin typeface="+mn-ea"/>
                <a:ea typeface="+mn-ea"/>
              </a:rPr>
              <a:t>供应</a:t>
            </a:r>
            <a:r>
              <a:rPr lang="zh-CN" altLang="en-US" sz="1400" dirty="0">
                <a:solidFill>
                  <a:schemeClr val="tx1"/>
                </a:solidFill>
                <a:latin typeface="+mn-ea"/>
                <a:ea typeface="+mn-ea"/>
              </a:rPr>
              <a:t>商现有每箱内有多个批次，</a:t>
            </a:r>
            <a:r>
              <a:rPr lang="en-US" altLang="zh-CN" sz="1400" dirty="0">
                <a:solidFill>
                  <a:schemeClr val="tx1"/>
                </a:solidFill>
                <a:latin typeface="+mn-ea"/>
                <a:ea typeface="+mn-ea"/>
              </a:rPr>
              <a:t>WMS</a:t>
            </a:r>
            <a:r>
              <a:rPr lang="zh-CN" altLang="en-US" sz="1400" dirty="0">
                <a:solidFill>
                  <a:schemeClr val="tx1"/>
                </a:solidFill>
                <a:latin typeface="+mn-ea"/>
                <a:ea typeface="+mn-ea"/>
              </a:rPr>
              <a:t>现在针对每箱只打印一个</a:t>
            </a:r>
            <a:r>
              <a:rPr lang="zh-CN" altLang="en-US" sz="1400" dirty="0" smtClean="0">
                <a:solidFill>
                  <a:schemeClr val="tx1"/>
                </a:solidFill>
                <a:latin typeface="+mn-ea"/>
                <a:ea typeface="+mn-ea"/>
              </a:rPr>
              <a:t>条码（按收货日期做批号和控制先进先出）</a:t>
            </a:r>
            <a:endParaRPr lang="en-US" altLang="zh-CN" sz="1400" dirty="0">
              <a:solidFill>
                <a:schemeClr val="tx1"/>
              </a:solidFill>
              <a:latin typeface="+mn-ea"/>
              <a:ea typeface="+mn-ea"/>
            </a:endParaRPr>
          </a:p>
          <a:p>
            <a:r>
              <a:rPr lang="zh-CN" altLang="en-US" sz="1400" dirty="0">
                <a:solidFill>
                  <a:schemeClr val="tx1"/>
                </a:solidFill>
                <a:latin typeface="+mn-ea"/>
                <a:ea typeface="+mn-ea"/>
              </a:rPr>
              <a:t>追溯的时候无法根据供应商批次准确追溯此批次在途、在库、在制的数量。</a:t>
            </a:r>
            <a:endParaRPr lang="en-US" altLang="zh-CN" sz="1400" dirty="0">
              <a:solidFill>
                <a:schemeClr val="tx1"/>
              </a:solidFill>
              <a:latin typeface="+mn-ea"/>
              <a:ea typeface="+mn-ea"/>
            </a:endParaRPr>
          </a:p>
          <a:p>
            <a:endParaRPr lang="en-US" altLang="zh-CN" sz="1400" dirty="0" smtClean="0">
              <a:solidFill>
                <a:schemeClr val="tx1"/>
              </a:solidFill>
              <a:latin typeface="+mn-ea"/>
              <a:ea typeface="+mn-ea"/>
            </a:endParaRPr>
          </a:p>
          <a:p>
            <a:r>
              <a:rPr lang="zh-CN" altLang="en-US" sz="1400" dirty="0" smtClean="0">
                <a:solidFill>
                  <a:schemeClr val="tx1"/>
                </a:solidFill>
                <a:latin typeface="+mn-ea"/>
                <a:ea typeface="+mn-ea"/>
              </a:rPr>
              <a:t>当前可支持操作方式：</a:t>
            </a:r>
            <a:endParaRPr lang="en-US" altLang="zh-CN" sz="1400" dirty="0" smtClean="0">
              <a:solidFill>
                <a:schemeClr val="tx1"/>
              </a:solidFill>
              <a:latin typeface="+mn-ea"/>
              <a:ea typeface="+mn-ea"/>
            </a:endParaRPr>
          </a:p>
          <a:p>
            <a:r>
              <a:rPr lang="zh-CN" altLang="en-US" sz="1400" dirty="0" smtClean="0">
                <a:solidFill>
                  <a:schemeClr val="tx1"/>
                </a:solidFill>
                <a:latin typeface="+mn-ea"/>
                <a:ea typeface="+mn-ea"/>
              </a:rPr>
              <a:t>仓库打印条码的时候按照供应商批次和每批数量打印条码，相当于重复劳动，</a:t>
            </a:r>
            <a:r>
              <a:rPr lang="zh-CN" altLang="en-US" sz="1400" dirty="0" smtClean="0">
                <a:solidFill>
                  <a:schemeClr val="tx1"/>
                </a:solidFill>
                <a:latin typeface="+mn-ea"/>
              </a:rPr>
              <a:t>工作量</a:t>
            </a:r>
            <a:r>
              <a:rPr lang="zh-CN" altLang="en-US" sz="1400" dirty="0">
                <a:solidFill>
                  <a:schemeClr val="tx1"/>
                </a:solidFill>
                <a:latin typeface="+mn-ea"/>
              </a:rPr>
              <a:t>大且容易出错。</a:t>
            </a:r>
            <a:endParaRPr lang="en-US" altLang="zh-CN" sz="1400" dirty="0">
              <a:solidFill>
                <a:schemeClr val="tx1"/>
              </a:solidFill>
              <a:latin typeface="+mn-ea"/>
            </a:endParaRPr>
          </a:p>
          <a:p>
            <a:r>
              <a:rPr lang="en-US" altLang="zh-CN" sz="1400" dirty="0">
                <a:solidFill>
                  <a:schemeClr val="tx1"/>
                </a:solidFill>
                <a:latin typeface="+mn-ea"/>
                <a:ea typeface="+mn-ea"/>
              </a:rPr>
              <a:t>	</a:t>
            </a:r>
            <a:r>
              <a:rPr lang="en-US" altLang="zh-CN" sz="1400" dirty="0" smtClean="0">
                <a:solidFill>
                  <a:schemeClr val="tx1"/>
                </a:solidFill>
                <a:latin typeface="+mn-ea"/>
                <a:ea typeface="+mn-ea"/>
              </a:rPr>
              <a:t>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14758175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endParaRPr lang="zh-CN" altLang="en-US" dirty="0"/>
          </a:p>
        </p:txBody>
      </p:sp>
      <p:sp>
        <p:nvSpPr>
          <p:cNvPr id="4" name="灯片编号占位符 3"/>
          <p:cNvSpPr>
            <a:spLocks noGrp="1"/>
          </p:cNvSpPr>
          <p:nvPr>
            <p:ph type="sldNum" sz="quarter" idx="12"/>
          </p:nvPr>
        </p:nvSpPr>
        <p:spPr/>
        <p:txBody>
          <a:bodyPr/>
          <a:lstStyle/>
          <a:p>
            <a:pPr>
              <a:defRPr/>
            </a:pPr>
            <a:fld id="{1CF1CFBD-7B90-4403-8CEC-C7F57C764D70}" type="slidenum">
              <a:rPr lang="en-US" altLang="zh-CN" smtClean="0"/>
              <a:pPr>
                <a:defRPr/>
              </a:pPr>
              <a:t>3</a:t>
            </a:fld>
            <a:endParaRPr lang="en-US" altLang="zh-CN" dirty="0"/>
          </a:p>
        </p:txBody>
      </p:sp>
      <p:sp>
        <p:nvSpPr>
          <p:cNvPr id="6" name="内容占位符 5"/>
          <p:cNvSpPr>
            <a:spLocks noGrp="1"/>
          </p:cNvSpPr>
          <p:nvPr>
            <p:ph idx="1"/>
          </p:nvPr>
        </p:nvSpPr>
        <p:spPr/>
        <p:txBody>
          <a:bodyPr/>
          <a:lstStyle/>
          <a:p>
            <a:r>
              <a:rPr lang="zh-CN" altLang="en-US" sz="1400" dirty="0" smtClean="0">
                <a:solidFill>
                  <a:schemeClr val="tx1"/>
                </a:solidFill>
                <a:latin typeface="+mn-ea"/>
                <a:ea typeface="+mn-ea"/>
              </a:rPr>
              <a:t>启用</a:t>
            </a:r>
            <a:r>
              <a:rPr lang="en-US" altLang="zh-CN" sz="1400" dirty="0" smtClean="0">
                <a:solidFill>
                  <a:schemeClr val="tx1"/>
                </a:solidFill>
                <a:latin typeface="+mn-ea"/>
                <a:ea typeface="+mn-ea"/>
              </a:rPr>
              <a:t>WMS</a:t>
            </a:r>
            <a:r>
              <a:rPr lang="zh-CN" altLang="en-US" sz="1400" dirty="0" smtClean="0">
                <a:solidFill>
                  <a:schemeClr val="tx1"/>
                </a:solidFill>
                <a:latin typeface="+mn-ea"/>
                <a:ea typeface="+mn-ea"/>
              </a:rPr>
              <a:t>中的供应商协同模块</a:t>
            </a:r>
            <a:endParaRPr lang="en-US" altLang="zh-CN" sz="1400" dirty="0" smtClean="0">
              <a:solidFill>
                <a:schemeClr val="tx1"/>
              </a:solidFill>
              <a:latin typeface="+mn-ea"/>
              <a:ea typeface="+mn-ea"/>
            </a:endParaRPr>
          </a:p>
          <a:p>
            <a:endParaRPr lang="en-US" altLang="zh-CN" sz="1400" dirty="0">
              <a:solidFill>
                <a:schemeClr val="tx1"/>
              </a:solidFill>
              <a:latin typeface="+mn-ea"/>
              <a:ea typeface="+mn-ea"/>
            </a:endParaRPr>
          </a:p>
          <a:p>
            <a:r>
              <a:rPr lang="en-US" altLang="zh-CN" sz="1400" dirty="0" smtClean="0">
                <a:solidFill>
                  <a:schemeClr val="tx1"/>
                </a:solidFill>
                <a:latin typeface="+mn-ea"/>
                <a:ea typeface="+mn-ea"/>
              </a:rPr>
              <a:t>1</a:t>
            </a:r>
            <a:r>
              <a:rPr lang="zh-CN" altLang="en-US" sz="1400" dirty="0" smtClean="0">
                <a:solidFill>
                  <a:schemeClr val="tx1"/>
                </a:solidFill>
                <a:latin typeface="+mn-ea"/>
                <a:ea typeface="+mn-ea"/>
              </a:rPr>
              <a:t>供应商登录供应商协同模块，打印条码。</a:t>
            </a:r>
            <a:endParaRPr lang="en-US" altLang="zh-CN" sz="1400" dirty="0" smtClean="0">
              <a:solidFill>
                <a:schemeClr val="tx1"/>
              </a:solidFill>
              <a:latin typeface="+mn-ea"/>
              <a:ea typeface="+mn-ea"/>
            </a:endParaRPr>
          </a:p>
          <a:p>
            <a:r>
              <a:rPr lang="en-US" altLang="zh-CN" sz="1400" dirty="0" smtClean="0">
                <a:solidFill>
                  <a:schemeClr val="tx1"/>
                </a:solidFill>
                <a:latin typeface="+mn-ea"/>
                <a:ea typeface="+mn-ea"/>
              </a:rPr>
              <a:t>2WMS</a:t>
            </a:r>
            <a:r>
              <a:rPr lang="zh-CN" altLang="en-US" sz="1400" dirty="0" smtClean="0">
                <a:solidFill>
                  <a:schemeClr val="tx1"/>
                </a:solidFill>
                <a:latin typeface="+mn-ea"/>
                <a:ea typeface="+mn-ea"/>
              </a:rPr>
              <a:t>修改条码格式，使打印出的条码样式同时支持</a:t>
            </a:r>
            <a:r>
              <a:rPr lang="en-US" altLang="zh-CN" sz="1400" dirty="0" smtClean="0">
                <a:solidFill>
                  <a:schemeClr val="tx1"/>
                </a:solidFill>
                <a:latin typeface="+mn-ea"/>
                <a:ea typeface="+mn-ea"/>
              </a:rPr>
              <a:t>WMS</a:t>
            </a:r>
            <a:r>
              <a:rPr lang="zh-CN" altLang="en-US" sz="1400" dirty="0" smtClean="0">
                <a:solidFill>
                  <a:schemeClr val="tx1"/>
                </a:solidFill>
                <a:latin typeface="+mn-ea"/>
                <a:ea typeface="+mn-ea"/>
              </a:rPr>
              <a:t>和</a:t>
            </a:r>
            <a:r>
              <a:rPr lang="en-US" altLang="zh-CN" sz="1400" dirty="0" smtClean="0">
                <a:solidFill>
                  <a:schemeClr val="tx1"/>
                </a:solidFill>
                <a:latin typeface="+mn-ea"/>
                <a:ea typeface="+mn-ea"/>
              </a:rPr>
              <a:t>MES</a:t>
            </a:r>
            <a:r>
              <a:rPr lang="zh-CN" altLang="en-US" sz="1400" dirty="0" smtClean="0">
                <a:solidFill>
                  <a:schemeClr val="tx1"/>
                </a:solidFill>
                <a:latin typeface="+mn-ea"/>
                <a:ea typeface="+mn-ea"/>
              </a:rPr>
              <a:t>系统使用。</a:t>
            </a:r>
            <a:endParaRPr lang="en-US" altLang="zh-CN" sz="1400" dirty="0" smtClean="0">
              <a:solidFill>
                <a:schemeClr val="tx1"/>
              </a:solidFill>
              <a:latin typeface="+mn-ea"/>
              <a:ea typeface="+mn-ea"/>
            </a:endParaRPr>
          </a:p>
          <a:p>
            <a:r>
              <a:rPr lang="en-US" altLang="zh-CN" sz="1400" dirty="0">
                <a:solidFill>
                  <a:schemeClr val="tx1"/>
                </a:solidFill>
                <a:latin typeface="+mn-ea"/>
                <a:ea typeface="+mn-ea"/>
              </a:rPr>
              <a:t>	</a:t>
            </a:r>
            <a:r>
              <a:rPr lang="en-US" altLang="zh-CN" sz="1400" dirty="0" smtClean="0">
                <a:solidFill>
                  <a:schemeClr val="tx1"/>
                </a:solidFill>
                <a:latin typeface="+mn-ea"/>
                <a:ea typeface="+mn-ea"/>
              </a:rPr>
              <a:t>		</a:t>
            </a:r>
            <a:endParaRPr lang="zh-CN" altLang="en-US" sz="1400" dirty="0">
              <a:solidFill>
                <a:schemeClr val="tx1"/>
              </a:solidFill>
              <a:latin typeface="+mn-ea"/>
              <a:ea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181" y="2009377"/>
            <a:ext cx="3562847" cy="2848373"/>
          </a:xfrm>
          <a:prstGeom prst="rect">
            <a:avLst/>
          </a:prstGeom>
        </p:spPr>
      </p:pic>
      <p:pic>
        <p:nvPicPr>
          <p:cNvPr id="3" name="图片 2"/>
          <p:cNvPicPr>
            <a:picLocks noChangeAspect="1"/>
          </p:cNvPicPr>
          <p:nvPr/>
        </p:nvPicPr>
        <p:blipFill>
          <a:blip r:embed="rId3"/>
          <a:stretch>
            <a:fillRect/>
          </a:stretch>
        </p:blipFill>
        <p:spPr>
          <a:xfrm>
            <a:off x="4206949" y="2304463"/>
            <a:ext cx="603045" cy="502537"/>
          </a:xfrm>
          <a:prstGeom prst="rect">
            <a:avLst/>
          </a:prstGeom>
        </p:spPr>
      </p:pic>
      <p:sp>
        <p:nvSpPr>
          <p:cNvPr id="8" name="矩形 7"/>
          <p:cNvSpPr/>
          <p:nvPr/>
        </p:nvSpPr>
        <p:spPr>
          <a:xfrm>
            <a:off x="5505190" y="2098111"/>
            <a:ext cx="1753643" cy="764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solidFill>
                  <a:srgbClr val="C00000"/>
                </a:solidFill>
                <a:latin typeface="+mn-ea"/>
              </a:rPr>
              <a:t>按照</a:t>
            </a:r>
            <a:r>
              <a:rPr lang="en-US" altLang="zh-CN" sz="1200" dirty="0" smtClean="0">
                <a:solidFill>
                  <a:srgbClr val="C00000"/>
                </a:solidFill>
                <a:latin typeface="+mn-ea"/>
              </a:rPr>
              <a:t>MES</a:t>
            </a:r>
            <a:r>
              <a:rPr lang="zh-CN" altLang="en-US" sz="1200" dirty="0" smtClean="0">
                <a:solidFill>
                  <a:srgbClr val="C00000"/>
                </a:solidFill>
                <a:latin typeface="+mn-ea"/>
              </a:rPr>
              <a:t>要求格式，建议做成二维码与</a:t>
            </a:r>
            <a:r>
              <a:rPr lang="en-US" altLang="zh-CN" sz="1200" dirty="0" smtClean="0">
                <a:solidFill>
                  <a:srgbClr val="C00000"/>
                </a:solidFill>
                <a:latin typeface="+mn-ea"/>
              </a:rPr>
              <a:t>WMS</a:t>
            </a:r>
            <a:r>
              <a:rPr lang="zh-CN" altLang="en-US" sz="1200" dirty="0" smtClean="0">
                <a:solidFill>
                  <a:srgbClr val="C00000"/>
                </a:solidFill>
                <a:latin typeface="+mn-ea"/>
              </a:rPr>
              <a:t>是用的一维码进行区分</a:t>
            </a:r>
            <a:endParaRPr lang="zh-CN" altLang="en-US" sz="1200" dirty="0">
              <a:solidFill>
                <a:srgbClr val="C00000"/>
              </a:solidFill>
              <a:latin typeface="+mn-ea"/>
            </a:endParaRPr>
          </a:p>
        </p:txBody>
      </p:sp>
      <p:sp>
        <p:nvSpPr>
          <p:cNvPr id="9" name="右箭头 8"/>
          <p:cNvSpPr/>
          <p:nvPr/>
        </p:nvSpPr>
        <p:spPr>
          <a:xfrm>
            <a:off x="4809994" y="2555731"/>
            <a:ext cx="638828" cy="13110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1250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解决方案改进</a:t>
            </a:r>
            <a:r>
              <a:rPr lang="zh-CN" altLang="en-US" dirty="0"/>
              <a:t>点</a:t>
            </a:r>
          </a:p>
        </p:txBody>
      </p:sp>
      <p:sp>
        <p:nvSpPr>
          <p:cNvPr id="4" name="灯片编号占位符 3"/>
          <p:cNvSpPr>
            <a:spLocks noGrp="1"/>
          </p:cNvSpPr>
          <p:nvPr>
            <p:ph type="sldNum" sz="quarter" idx="12"/>
          </p:nvPr>
        </p:nvSpPr>
        <p:spPr/>
        <p:txBody>
          <a:bodyPr/>
          <a:lstStyle/>
          <a:p>
            <a:pPr>
              <a:defRPr/>
            </a:pPr>
            <a:fld id="{1CF1CFBD-7B90-4403-8CEC-C7F57C764D70}" type="slidenum">
              <a:rPr lang="en-US" altLang="zh-CN" smtClean="0"/>
              <a:pPr>
                <a:defRPr/>
              </a:pPr>
              <a:t>4</a:t>
            </a:fld>
            <a:endParaRPr lang="en-US" altLang="zh-CN" dirty="0"/>
          </a:p>
        </p:txBody>
      </p:sp>
      <p:sp>
        <p:nvSpPr>
          <p:cNvPr id="6" name="内容占位符 5"/>
          <p:cNvSpPr>
            <a:spLocks noGrp="1"/>
          </p:cNvSpPr>
          <p:nvPr>
            <p:ph idx="1"/>
          </p:nvPr>
        </p:nvSpPr>
        <p:spPr/>
        <p:txBody>
          <a:bodyPr/>
          <a:lstStyle/>
          <a:p>
            <a:endParaRPr lang="en-US" altLang="zh-CN" sz="1400" dirty="0" smtClean="0">
              <a:solidFill>
                <a:schemeClr val="tx1"/>
              </a:solidFill>
              <a:latin typeface="+mn-ea"/>
              <a:ea typeface="+mn-ea"/>
            </a:endParaRPr>
          </a:p>
          <a:p>
            <a:pPr>
              <a:buFont typeface="Wingdings" panose="05000000000000000000" pitchFamily="2" charset="2"/>
              <a:buChar char="l"/>
            </a:pPr>
            <a:r>
              <a:rPr lang="zh-CN" altLang="en-US" dirty="0" smtClean="0">
                <a:solidFill>
                  <a:schemeClr val="tx1"/>
                </a:solidFill>
                <a:latin typeface="+mn-ea"/>
                <a:ea typeface="+mn-ea"/>
              </a:rPr>
              <a:t>由供应商打印箱外包装，标签样式由科尔本自行定义，可以做到统一规范，并可以减少仓库打印粘贴条码的工作量，减少人为的出错概率，仓库操做员可以直接扫描条码进行收料。供应商也只是打印程序的切换，不能增加工作量。</a:t>
            </a:r>
            <a:endParaRPr lang="en-US" altLang="zh-CN" dirty="0" smtClean="0">
              <a:solidFill>
                <a:schemeClr val="tx1"/>
              </a:solidFill>
              <a:latin typeface="+mn-ea"/>
              <a:ea typeface="+mn-ea"/>
            </a:endParaRPr>
          </a:p>
          <a:p>
            <a:pPr>
              <a:buFont typeface="Wingdings" panose="05000000000000000000" pitchFamily="2" charset="2"/>
              <a:buChar char="l"/>
            </a:pPr>
            <a:r>
              <a:rPr lang="zh-CN" altLang="en-US" dirty="0" smtClean="0">
                <a:solidFill>
                  <a:schemeClr val="tx1"/>
                </a:solidFill>
                <a:latin typeface="+mn-ea"/>
                <a:ea typeface="+mn-ea"/>
              </a:rPr>
              <a:t>同一张条码可以同时支持</a:t>
            </a:r>
            <a:r>
              <a:rPr lang="en-US" altLang="zh-CN" dirty="0" smtClean="0">
                <a:solidFill>
                  <a:schemeClr val="tx1"/>
                </a:solidFill>
                <a:latin typeface="+mn-ea"/>
                <a:ea typeface="+mn-ea"/>
              </a:rPr>
              <a:t>MES</a:t>
            </a:r>
            <a:r>
              <a:rPr lang="zh-CN" altLang="en-US" dirty="0" smtClean="0">
                <a:solidFill>
                  <a:schemeClr val="tx1"/>
                </a:solidFill>
                <a:latin typeface="+mn-ea"/>
                <a:ea typeface="+mn-ea"/>
              </a:rPr>
              <a:t>和</a:t>
            </a:r>
            <a:r>
              <a:rPr lang="en-US" altLang="zh-CN" dirty="0" smtClean="0">
                <a:solidFill>
                  <a:schemeClr val="tx1"/>
                </a:solidFill>
                <a:latin typeface="+mn-ea"/>
                <a:ea typeface="+mn-ea"/>
              </a:rPr>
              <a:t>WMS</a:t>
            </a:r>
            <a:r>
              <a:rPr lang="zh-CN" altLang="en-US" dirty="0" smtClean="0">
                <a:solidFill>
                  <a:schemeClr val="tx1"/>
                </a:solidFill>
                <a:latin typeface="+mn-ea"/>
                <a:ea typeface="+mn-ea"/>
              </a:rPr>
              <a:t>使用，对分零件的追溯可以针对供应商批号进行精确到到任一批次在途在库在制的零件的外箱条码，</a:t>
            </a:r>
            <a:r>
              <a:rPr lang="en-US" altLang="zh-CN" dirty="0" smtClean="0">
                <a:solidFill>
                  <a:schemeClr val="tx1"/>
                </a:solidFill>
                <a:latin typeface="+mn-ea"/>
                <a:ea typeface="+mn-ea"/>
              </a:rPr>
              <a:t>WMS</a:t>
            </a:r>
            <a:r>
              <a:rPr lang="zh-CN" altLang="en-US" dirty="0" smtClean="0">
                <a:solidFill>
                  <a:schemeClr val="tx1"/>
                </a:solidFill>
                <a:latin typeface="+mn-ea"/>
                <a:ea typeface="+mn-ea"/>
              </a:rPr>
              <a:t>增强相应的程序支持按照供应商批号进行查询。</a:t>
            </a:r>
            <a:endParaRPr lang="en-US" altLang="zh-CN" dirty="0" smtClean="0">
              <a:solidFill>
                <a:schemeClr val="tx1"/>
              </a:solidFill>
              <a:latin typeface="+mn-ea"/>
              <a:ea typeface="+mn-ea"/>
            </a:endParaRPr>
          </a:p>
          <a:p>
            <a:pPr>
              <a:buFont typeface="Wingdings" panose="05000000000000000000" pitchFamily="2" charset="2"/>
              <a:buChar char="l"/>
            </a:pPr>
            <a:r>
              <a:rPr lang="zh-CN" altLang="en-US" dirty="0">
                <a:solidFill>
                  <a:schemeClr val="tx1"/>
                </a:solidFill>
                <a:latin typeface="+mn-ea"/>
                <a:ea typeface="+mn-ea"/>
              </a:rPr>
              <a:t>供应</a:t>
            </a:r>
            <a:r>
              <a:rPr lang="zh-CN" altLang="en-US" dirty="0" smtClean="0">
                <a:solidFill>
                  <a:schemeClr val="tx1"/>
                </a:solidFill>
                <a:latin typeface="+mn-ea"/>
                <a:ea typeface="+mn-ea"/>
              </a:rPr>
              <a:t>商也可以在协同平台进行订单、发货、退货等查询和操作，后续可以根据需求开发相应功能，可以跟供应商收取相应费用。</a:t>
            </a:r>
            <a:endParaRPr lang="en-US" altLang="zh-CN" dirty="0" smtClean="0">
              <a:solidFill>
                <a:schemeClr val="tx1"/>
              </a:solidFill>
              <a:latin typeface="+mn-ea"/>
              <a:ea typeface="+mn-ea"/>
            </a:endParaRPr>
          </a:p>
          <a:p>
            <a:pPr>
              <a:buFont typeface="Wingdings" panose="05000000000000000000" pitchFamily="2" charset="2"/>
              <a:buChar char="l"/>
            </a:pP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10342503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790" y="234952"/>
            <a:ext cx="8459787" cy="338554"/>
          </a:xfrm>
        </p:spPr>
        <p:txBody>
          <a:bodyPr/>
          <a:lstStyle/>
          <a:p>
            <a:r>
              <a:rPr lang="zh-CN" altLang="en-US" b="1" i="0" cap="none" dirty="0" smtClean="0">
                <a:latin typeface="Arial" pitchFamily="34" charset="0"/>
                <a:cs typeface="Arial" pitchFamily="34" charset="0"/>
              </a:rPr>
              <a:t>供应商</a:t>
            </a:r>
            <a:r>
              <a:rPr lang="zh-CN" altLang="en-US" b="1" i="0" cap="none" dirty="0" smtClean="0">
                <a:latin typeface="Arial" pitchFamily="34" charset="0"/>
                <a:cs typeface="Arial" pitchFamily="34" charset="0"/>
              </a:rPr>
              <a:t>协同现有功能清单</a:t>
            </a:r>
            <a:endParaRPr lang="zh-CN" altLang="en-US" b="1" i="0" cap="none" dirty="0">
              <a:latin typeface="Arial" pitchFamily="34" charset="0"/>
              <a:cs typeface="Arial" pitchFamily="34" charset="0"/>
            </a:endParaRPr>
          </a:p>
        </p:txBody>
      </p:sp>
      <p:sp>
        <p:nvSpPr>
          <p:cNvPr id="4" name="Content Placeholder 3"/>
          <p:cNvSpPr>
            <a:spLocks noGrp="1"/>
          </p:cNvSpPr>
          <p:nvPr>
            <p:ph idx="1"/>
          </p:nvPr>
        </p:nvSpPr>
        <p:spPr/>
        <p:txBody>
          <a:bodyPr/>
          <a:lstStyle/>
          <a:p>
            <a:r>
              <a:rPr lang="zh-CN" altLang="en-US" sz="1800" dirty="0" smtClean="0">
                <a:latin typeface="宋体" panose="02010600030101010101" pitchFamily="2" charset="-122"/>
                <a:ea typeface="宋体" panose="02010600030101010101" pitchFamily="2" charset="-122"/>
              </a:rPr>
              <a:t>打印条码</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查看物料计划</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查看要货单</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发货</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查看送货单</a:t>
            </a:r>
            <a:r>
              <a:rPr lang="en-US" altLang="zh-CN" sz="1800" dirty="0" smtClean="0">
                <a:latin typeface="宋体" panose="02010600030101010101" pitchFamily="2" charset="-122"/>
                <a:ea typeface="宋体" panose="02010600030101010101" pitchFamily="2" charset="-122"/>
              </a:rPr>
              <a:t>(</a:t>
            </a:r>
            <a:r>
              <a:rPr lang="en-US" sz="1800" dirty="0" smtClean="0">
                <a:latin typeface="宋体" panose="02010600030101010101" pitchFamily="2" charset="-122"/>
                <a:ea typeface="宋体" panose="02010600030101010101" pitchFamily="2" charset="-122"/>
              </a:rPr>
              <a:t>ASN)</a:t>
            </a:r>
          </a:p>
          <a:p>
            <a:r>
              <a:rPr lang="zh-CN" altLang="en-US" sz="1800" dirty="0" smtClean="0">
                <a:latin typeface="宋体" panose="02010600030101010101" pitchFamily="2" charset="-122"/>
                <a:ea typeface="宋体" panose="02010600030101010101" pitchFamily="2" charset="-122"/>
              </a:rPr>
              <a:t>查看收货单</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查看退货单</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查看退货收货单</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查看供应商寄售库存</a:t>
            </a:r>
            <a:endParaRPr lang="en-US"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查看采购</a:t>
            </a:r>
            <a:r>
              <a:rPr lang="zh-CN" altLang="en-US" sz="1800" dirty="0" smtClean="0">
                <a:latin typeface="宋体" panose="02010600030101010101" pitchFamily="2" charset="-122"/>
                <a:ea typeface="宋体" panose="02010600030101010101" pitchFamily="2" charset="-122"/>
              </a:rPr>
              <a:t>账单</a:t>
            </a:r>
            <a:endParaRPr lang="en-US" altLang="zh-CN" sz="1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3267863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itle and Content Master">
  <a:themeElements>
    <a:clrScheme name="Custom 155">
      <a:dk1>
        <a:sysClr val="windowText" lastClr="000000"/>
      </a:dk1>
      <a:lt1>
        <a:sysClr val="window" lastClr="FFFFFF"/>
      </a:lt1>
      <a:dk2>
        <a:srgbClr val="000000"/>
      </a:dk2>
      <a:lt2>
        <a:srgbClr val="E5E8E8"/>
      </a:lt2>
      <a:accent1>
        <a:srgbClr val="0096D6"/>
      </a:accent1>
      <a:accent2>
        <a:srgbClr val="F05332"/>
      </a:accent2>
      <a:accent3>
        <a:srgbClr val="B7CA34"/>
      </a:accent3>
      <a:accent4>
        <a:srgbClr val="822980"/>
      </a:accent4>
      <a:accent5>
        <a:srgbClr val="87898B"/>
      </a:accent5>
      <a:accent6>
        <a:srgbClr val="B9B8BB"/>
      </a:accent6>
      <a:hlink>
        <a:srgbClr val="0096D6"/>
      </a:hlink>
      <a:folHlink>
        <a:srgbClr val="8229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37840</TotalTime>
  <Words>438</Words>
  <Application>Microsoft Office PowerPoint</Application>
  <PresentationFormat>全屏显示(16:9)</PresentationFormat>
  <Paragraphs>45</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Futura Bk</vt:lpstr>
      <vt:lpstr>HP Simplified</vt:lpstr>
      <vt:lpstr>Lucida Grande</vt:lpstr>
      <vt:lpstr>宋体</vt:lpstr>
      <vt:lpstr>微软雅黑</vt:lpstr>
      <vt:lpstr>Arial</vt:lpstr>
      <vt:lpstr>Calibri</vt:lpstr>
      <vt:lpstr>Calibri Light</vt:lpstr>
      <vt:lpstr>Wingdings</vt:lpstr>
      <vt:lpstr>Title and Content Master</vt:lpstr>
      <vt:lpstr>现有追溯问题（分零件）</vt:lpstr>
      <vt:lpstr>现有追溯问题（分零件）</vt:lpstr>
      <vt:lpstr>解决方案</vt:lpstr>
      <vt:lpstr>解决方案改进点</vt:lpstr>
      <vt:lpstr>供应商协同现有功能清单</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广汽菲亚特克莱斯勒SCM项目实施方案建议书</dc:title>
  <dc:creator>Enterprise Presentations</dc:creator>
  <cp:lastModifiedBy>druidwang</cp:lastModifiedBy>
  <cp:revision>3264</cp:revision>
  <cp:lastPrinted>2015-03-19T03:39:24Z</cp:lastPrinted>
  <dcterms:created xsi:type="dcterms:W3CDTF">2010-06-30T21:41:49Z</dcterms:created>
  <dcterms:modified xsi:type="dcterms:W3CDTF">2017-06-20T03:48:50Z</dcterms:modified>
</cp:coreProperties>
</file>