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66" r:id="rId2"/>
    <p:sldId id="305" r:id="rId3"/>
    <p:sldId id="329" r:id="rId4"/>
    <p:sldId id="306" r:id="rId5"/>
    <p:sldId id="309" r:id="rId6"/>
    <p:sldId id="264" r:id="rId7"/>
    <p:sldId id="287" r:id="rId8"/>
    <p:sldId id="330" r:id="rId9"/>
    <p:sldId id="335" r:id="rId10"/>
    <p:sldId id="324" r:id="rId11"/>
    <p:sldId id="331" r:id="rId12"/>
    <p:sldId id="319" r:id="rId13"/>
    <p:sldId id="315" r:id="rId14"/>
    <p:sldId id="332" r:id="rId15"/>
    <p:sldId id="333" r:id="rId16"/>
    <p:sldId id="334" r:id="rId17"/>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autoAdjust="0"/>
    <p:restoredTop sz="87314" autoAdjust="0"/>
  </p:normalViewPr>
  <p:slideViewPr>
    <p:cSldViewPr>
      <p:cViewPr>
        <p:scale>
          <a:sx n="92" d="100"/>
          <a:sy n="92" d="100"/>
        </p:scale>
        <p:origin x="-2916" y="-810"/>
      </p:cViewPr>
      <p:guideLst>
        <p:guide orient="horz" pos="1620"/>
        <p:guide pos="2880"/>
      </p:guideLst>
    </p:cSldViewPr>
  </p:slideViewPr>
  <p:outlineViewPr>
    <p:cViewPr>
      <p:scale>
        <a:sx n="33" d="100"/>
        <a:sy n="33" d="100"/>
      </p:scale>
      <p:origin x="0" y="5442"/>
    </p:cViewPr>
  </p:outlineViewPr>
  <p:notesTextViewPr>
    <p:cViewPr>
      <p:scale>
        <a:sx n="1" d="1"/>
        <a:sy n="1" d="1"/>
      </p:scale>
      <p:origin x="0" y="0"/>
    </p:cViewPr>
  </p:notesTextViewPr>
  <p:sorterViewPr>
    <p:cViewPr>
      <p:scale>
        <a:sx n="100" d="100"/>
        <a:sy n="100" d="100"/>
      </p:scale>
      <p:origin x="0" y="28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83625-EED0-4353-863B-249E77239169}"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01998292-AFF8-4CAF-B783-E7C6F3BA816B}">
      <dgm:prSet phldrT="[Text]"/>
      <dgm:spPr/>
      <dgm:t>
        <a:bodyPr/>
        <a:lstStyle/>
        <a:p>
          <a:r>
            <a:rPr lang="en-US" dirty="0"/>
            <a:t>CMS</a:t>
          </a:r>
        </a:p>
      </dgm:t>
    </dgm:pt>
    <dgm:pt modelId="{6D1A0F18-5F43-47E6-8B6D-A7CE79C5F1A6}" type="parTrans" cxnId="{08D58B3E-B5B2-4DE9-B90B-2315737EFA6A}">
      <dgm:prSet/>
      <dgm:spPr/>
      <dgm:t>
        <a:bodyPr/>
        <a:lstStyle/>
        <a:p>
          <a:endParaRPr lang="en-US"/>
        </a:p>
      </dgm:t>
    </dgm:pt>
    <dgm:pt modelId="{B461FA1A-F049-4936-BD3B-6E7531B3C268}" type="sibTrans" cxnId="{08D58B3E-B5B2-4DE9-B90B-2315737EFA6A}">
      <dgm:prSet/>
      <dgm:spPr/>
      <dgm:t>
        <a:bodyPr/>
        <a:lstStyle/>
        <a:p>
          <a:endParaRPr lang="en-US"/>
        </a:p>
      </dgm:t>
    </dgm:pt>
    <dgm:pt modelId="{40A27620-9E5A-4BED-8A57-D3827BA5D772}">
      <dgm:prSet phldrT="[Text]"/>
      <dgm:spPr/>
      <dgm:t>
        <a:bodyPr/>
        <a:lstStyle/>
        <a:p>
          <a:r>
            <a:rPr lang="en-US" dirty="0"/>
            <a:t>Econometrica</a:t>
          </a:r>
          <a:br>
            <a:rPr lang="en-US" dirty="0"/>
          </a:br>
          <a:r>
            <a:rPr lang="en-US" dirty="0" smtClean="0"/>
            <a:t>Team</a:t>
          </a:r>
          <a:endParaRPr lang="en-US" dirty="0"/>
        </a:p>
      </dgm:t>
    </dgm:pt>
    <dgm:pt modelId="{EC16DC34-54ED-4AA6-93C0-19D199B98096}" type="parTrans" cxnId="{D3B187E5-FF0B-44E0-9F31-005A19455402}">
      <dgm:prSet/>
      <dgm:spPr/>
      <dgm:t>
        <a:bodyPr/>
        <a:lstStyle/>
        <a:p>
          <a:endParaRPr lang="en-US"/>
        </a:p>
      </dgm:t>
    </dgm:pt>
    <dgm:pt modelId="{36F00B41-C667-45BB-AF60-4D7270614B40}" type="sibTrans" cxnId="{D3B187E5-FF0B-44E0-9F31-005A19455402}">
      <dgm:prSet/>
      <dgm:spPr/>
      <dgm:t>
        <a:bodyPr/>
        <a:lstStyle/>
        <a:p>
          <a:endParaRPr lang="en-US"/>
        </a:p>
      </dgm:t>
    </dgm:pt>
    <dgm:pt modelId="{773ACB16-2098-4862-A5A7-30D74A0C0EE5}">
      <dgm:prSet phldrT="[Text]"/>
      <dgm:spPr/>
      <dgm:t>
        <a:bodyPr/>
        <a:lstStyle/>
        <a:p>
          <a:r>
            <a:rPr lang="en-US" dirty="0"/>
            <a:t>Master</a:t>
          </a:r>
          <a:br>
            <a:rPr lang="en-US" dirty="0"/>
          </a:br>
          <a:r>
            <a:rPr lang="en-US" dirty="0"/>
            <a:t>Trainers</a:t>
          </a:r>
        </a:p>
      </dgm:t>
    </dgm:pt>
    <dgm:pt modelId="{3756CBE6-08B4-40FA-BA5E-3217A33B75E3}" type="parTrans" cxnId="{DE0A0BFC-FF5B-4B08-BF8A-A3FF08D2950A}">
      <dgm:prSet/>
      <dgm:spPr/>
      <dgm:t>
        <a:bodyPr/>
        <a:lstStyle/>
        <a:p>
          <a:endParaRPr lang="en-US"/>
        </a:p>
      </dgm:t>
    </dgm:pt>
    <dgm:pt modelId="{DA814005-B497-4D40-B5FB-FA68DED8CE95}" type="sibTrans" cxnId="{DE0A0BFC-FF5B-4B08-BF8A-A3FF08D2950A}">
      <dgm:prSet/>
      <dgm:spPr/>
      <dgm:t>
        <a:bodyPr/>
        <a:lstStyle/>
        <a:p>
          <a:endParaRPr lang="en-US"/>
        </a:p>
      </dgm:t>
    </dgm:pt>
    <dgm:pt modelId="{15E6E8DB-A397-49EA-9A06-ABA746EF0694}">
      <dgm:prSet phldrT="[Text]"/>
      <dgm:spPr/>
      <dgm:t>
        <a:bodyPr/>
        <a:lstStyle/>
        <a:p>
          <a:r>
            <a:rPr lang="en-US" dirty="0"/>
            <a:t>End </a:t>
          </a:r>
          <a:r>
            <a:rPr lang="en-US" dirty="0" smtClean="0"/>
            <a:t>User</a:t>
          </a:r>
          <a:r>
            <a:rPr lang="en-US" dirty="0" smtClean="0">
              <a:latin typeface="Times New Roman"/>
              <a:cs typeface="Times New Roman"/>
            </a:rPr>
            <a:t>•</a:t>
          </a:r>
          <a:endParaRPr lang="en-US" dirty="0"/>
        </a:p>
      </dgm:t>
    </dgm:pt>
    <dgm:pt modelId="{995072BA-A04C-45BE-BC44-E9E69EE33251}" type="parTrans" cxnId="{8C901C16-F591-4516-8ACD-5BBBBB2E089D}">
      <dgm:prSet/>
      <dgm:spPr/>
      <dgm:t>
        <a:bodyPr/>
        <a:lstStyle/>
        <a:p>
          <a:endParaRPr lang="en-US"/>
        </a:p>
      </dgm:t>
    </dgm:pt>
    <dgm:pt modelId="{D1B0CEDE-2FC8-43DC-A5E9-D34FC80C2758}" type="sibTrans" cxnId="{8C901C16-F591-4516-8ACD-5BBBBB2E089D}">
      <dgm:prSet/>
      <dgm:spPr/>
      <dgm:t>
        <a:bodyPr/>
        <a:lstStyle/>
        <a:p>
          <a:endParaRPr lang="en-US"/>
        </a:p>
      </dgm:t>
    </dgm:pt>
    <dgm:pt modelId="{A91CA5FA-7F05-445D-805C-5A5012498790}">
      <dgm:prSet phldrT="[Text]"/>
      <dgm:spPr/>
      <dgm:t>
        <a:bodyPr/>
        <a:lstStyle/>
        <a:p>
          <a:r>
            <a:rPr lang="en-US" dirty="0"/>
            <a:t>Enter Results </a:t>
          </a:r>
          <a:r>
            <a:rPr lang="en-US" dirty="0" smtClean="0"/>
            <a:t>Into </a:t>
          </a:r>
          <a:r>
            <a:rPr lang="en-US" dirty="0"/>
            <a:t>Database</a:t>
          </a:r>
        </a:p>
      </dgm:t>
    </dgm:pt>
    <dgm:pt modelId="{8EDF9905-D89B-47C9-9D44-39E14690ABB3}" type="parTrans" cxnId="{F8725319-3963-407F-9591-673B69B83C25}">
      <dgm:prSet/>
      <dgm:spPr/>
      <dgm:t>
        <a:bodyPr/>
        <a:lstStyle/>
        <a:p>
          <a:endParaRPr lang="en-US"/>
        </a:p>
      </dgm:t>
    </dgm:pt>
    <dgm:pt modelId="{26386A19-C0ED-4353-B39C-5E6DE26617F0}" type="sibTrans" cxnId="{F8725319-3963-407F-9591-673B69B83C25}">
      <dgm:prSet/>
      <dgm:spPr/>
      <dgm:t>
        <a:bodyPr/>
        <a:lstStyle/>
        <a:p>
          <a:endParaRPr lang="en-US"/>
        </a:p>
      </dgm:t>
    </dgm:pt>
    <dgm:pt modelId="{2FF86D81-9763-4901-9163-404E35F7F076}">
      <dgm:prSet phldrT="[Text]"/>
      <dgm:spPr/>
      <dgm:t>
        <a:bodyPr/>
        <a:lstStyle/>
        <a:p>
          <a:r>
            <a:rPr lang="en-US" dirty="0" smtClean="0"/>
            <a:t>B-CARE Coordinators</a:t>
          </a:r>
          <a:endParaRPr lang="en-US" dirty="0"/>
        </a:p>
      </dgm:t>
    </dgm:pt>
    <dgm:pt modelId="{8BB1C910-2F17-49CD-A373-967E6B2888D2}" type="parTrans" cxnId="{90233038-6B3A-4EA3-B05D-2C1FA1A25C31}">
      <dgm:prSet/>
      <dgm:spPr/>
      <dgm:t>
        <a:bodyPr/>
        <a:lstStyle/>
        <a:p>
          <a:endParaRPr lang="en-US"/>
        </a:p>
      </dgm:t>
    </dgm:pt>
    <dgm:pt modelId="{9DE3C042-580D-4335-8661-9E5F9767C8B5}" type="sibTrans" cxnId="{90233038-6B3A-4EA3-B05D-2C1FA1A25C31}">
      <dgm:prSet/>
      <dgm:spPr/>
      <dgm:t>
        <a:bodyPr/>
        <a:lstStyle/>
        <a:p>
          <a:endParaRPr lang="en-US"/>
        </a:p>
      </dgm:t>
    </dgm:pt>
    <dgm:pt modelId="{23BA491C-9B11-446B-88CB-AB0C6DE3BA13}" type="pres">
      <dgm:prSet presAssocID="{B2C83625-EED0-4353-863B-249E77239169}" presName="Name0" presStyleCnt="0">
        <dgm:presLayoutVars>
          <dgm:chMax val="11"/>
          <dgm:chPref val="11"/>
          <dgm:dir/>
          <dgm:resizeHandles/>
        </dgm:presLayoutVars>
      </dgm:prSet>
      <dgm:spPr/>
      <dgm:t>
        <a:bodyPr/>
        <a:lstStyle/>
        <a:p>
          <a:endParaRPr lang="en-US"/>
        </a:p>
      </dgm:t>
    </dgm:pt>
    <dgm:pt modelId="{94F2B88F-1853-45AA-B596-2E67890E98A6}" type="pres">
      <dgm:prSet presAssocID="{15E6E8DB-A397-49EA-9A06-ABA746EF0694}" presName="Accent5" presStyleCnt="0"/>
      <dgm:spPr/>
      <dgm:t>
        <a:bodyPr/>
        <a:lstStyle/>
        <a:p>
          <a:endParaRPr lang="en-US"/>
        </a:p>
      </dgm:t>
    </dgm:pt>
    <dgm:pt modelId="{02308D8D-3E7C-4EBE-B12F-16A563A61974}" type="pres">
      <dgm:prSet presAssocID="{15E6E8DB-A397-49EA-9A06-ABA746EF0694}" presName="Accent" presStyleLbl="node1" presStyleIdx="0" presStyleCnt="5"/>
      <dgm:spPr/>
      <dgm:t>
        <a:bodyPr/>
        <a:lstStyle/>
        <a:p>
          <a:endParaRPr lang="en-US"/>
        </a:p>
      </dgm:t>
    </dgm:pt>
    <dgm:pt modelId="{EE3D1220-C51B-4DA3-8754-04B5E86AD585}" type="pres">
      <dgm:prSet presAssocID="{15E6E8DB-A397-49EA-9A06-ABA746EF0694}" presName="ParentBackground5" presStyleCnt="0"/>
      <dgm:spPr/>
      <dgm:t>
        <a:bodyPr/>
        <a:lstStyle/>
        <a:p>
          <a:endParaRPr lang="en-US"/>
        </a:p>
      </dgm:t>
    </dgm:pt>
    <dgm:pt modelId="{C796CF6B-5FB4-4C16-BA35-1DA5E493AC4C}" type="pres">
      <dgm:prSet presAssocID="{15E6E8DB-A397-49EA-9A06-ABA746EF0694}" presName="ParentBackground" presStyleLbl="fgAcc1" presStyleIdx="0" presStyleCnt="5"/>
      <dgm:spPr/>
      <dgm:t>
        <a:bodyPr/>
        <a:lstStyle/>
        <a:p>
          <a:endParaRPr lang="en-US"/>
        </a:p>
      </dgm:t>
    </dgm:pt>
    <dgm:pt modelId="{97924D63-D625-4440-89AC-9EBDD3411F85}" type="pres">
      <dgm:prSet presAssocID="{15E6E8DB-A397-49EA-9A06-ABA746EF0694}" presName="Child5" presStyleLbl="revTx" presStyleIdx="0" presStyleCnt="1">
        <dgm:presLayoutVars>
          <dgm:chMax val="0"/>
          <dgm:chPref val="0"/>
          <dgm:bulletEnabled val="1"/>
        </dgm:presLayoutVars>
      </dgm:prSet>
      <dgm:spPr/>
      <dgm:t>
        <a:bodyPr/>
        <a:lstStyle/>
        <a:p>
          <a:endParaRPr lang="en-US"/>
        </a:p>
      </dgm:t>
    </dgm:pt>
    <dgm:pt modelId="{AE1D9099-B196-4FB5-80EC-6F4626148DE5}" type="pres">
      <dgm:prSet presAssocID="{15E6E8DB-A397-49EA-9A06-ABA746EF0694}" presName="Parent5" presStyleLbl="revTx" presStyleIdx="0" presStyleCnt="1">
        <dgm:presLayoutVars>
          <dgm:chMax val="1"/>
          <dgm:chPref val="1"/>
          <dgm:bulletEnabled val="1"/>
        </dgm:presLayoutVars>
      </dgm:prSet>
      <dgm:spPr/>
      <dgm:t>
        <a:bodyPr/>
        <a:lstStyle/>
        <a:p>
          <a:endParaRPr lang="en-US"/>
        </a:p>
      </dgm:t>
    </dgm:pt>
    <dgm:pt modelId="{A0484CAB-E190-40B2-BD08-5C820426A3E8}" type="pres">
      <dgm:prSet presAssocID="{2FF86D81-9763-4901-9163-404E35F7F076}" presName="Accent4" presStyleCnt="0"/>
      <dgm:spPr/>
      <dgm:t>
        <a:bodyPr/>
        <a:lstStyle/>
        <a:p>
          <a:endParaRPr lang="en-US"/>
        </a:p>
      </dgm:t>
    </dgm:pt>
    <dgm:pt modelId="{F0AA8036-4274-4C86-B13F-93901B8DB1D4}" type="pres">
      <dgm:prSet presAssocID="{2FF86D81-9763-4901-9163-404E35F7F076}" presName="Accent" presStyleLbl="node1" presStyleIdx="1" presStyleCnt="5"/>
      <dgm:spPr/>
      <dgm:t>
        <a:bodyPr/>
        <a:lstStyle/>
        <a:p>
          <a:endParaRPr lang="en-US"/>
        </a:p>
      </dgm:t>
    </dgm:pt>
    <dgm:pt modelId="{264F0D9F-A14B-46E2-BAF9-87CB0307EBFD}" type="pres">
      <dgm:prSet presAssocID="{2FF86D81-9763-4901-9163-404E35F7F076}" presName="ParentBackground4" presStyleCnt="0"/>
      <dgm:spPr/>
      <dgm:t>
        <a:bodyPr/>
        <a:lstStyle/>
        <a:p>
          <a:endParaRPr lang="en-US"/>
        </a:p>
      </dgm:t>
    </dgm:pt>
    <dgm:pt modelId="{2E15D210-B8E8-414F-B54C-40BAC0F7EC60}" type="pres">
      <dgm:prSet presAssocID="{2FF86D81-9763-4901-9163-404E35F7F076}" presName="ParentBackground" presStyleLbl="fgAcc1" presStyleIdx="1" presStyleCnt="5"/>
      <dgm:spPr/>
      <dgm:t>
        <a:bodyPr/>
        <a:lstStyle/>
        <a:p>
          <a:endParaRPr lang="en-US"/>
        </a:p>
      </dgm:t>
    </dgm:pt>
    <dgm:pt modelId="{99CB4ED1-6777-4A9C-86F6-3771CE79FE8C}" type="pres">
      <dgm:prSet presAssocID="{2FF86D81-9763-4901-9163-404E35F7F076}" presName="Parent4" presStyleLbl="revTx" presStyleIdx="0" presStyleCnt="1">
        <dgm:presLayoutVars>
          <dgm:chMax val="1"/>
          <dgm:chPref val="1"/>
          <dgm:bulletEnabled val="1"/>
        </dgm:presLayoutVars>
      </dgm:prSet>
      <dgm:spPr/>
      <dgm:t>
        <a:bodyPr/>
        <a:lstStyle/>
        <a:p>
          <a:endParaRPr lang="en-US"/>
        </a:p>
      </dgm:t>
    </dgm:pt>
    <dgm:pt modelId="{03385DC8-8227-4DEF-8BF6-5981021D3930}" type="pres">
      <dgm:prSet presAssocID="{773ACB16-2098-4862-A5A7-30D74A0C0EE5}" presName="Accent3" presStyleCnt="0"/>
      <dgm:spPr/>
      <dgm:t>
        <a:bodyPr/>
        <a:lstStyle/>
        <a:p>
          <a:endParaRPr lang="en-US"/>
        </a:p>
      </dgm:t>
    </dgm:pt>
    <dgm:pt modelId="{8B90EECE-BAD9-4C86-86E6-68CDD72D79CE}" type="pres">
      <dgm:prSet presAssocID="{773ACB16-2098-4862-A5A7-30D74A0C0EE5}" presName="Accent" presStyleLbl="node1" presStyleIdx="2" presStyleCnt="5"/>
      <dgm:spPr/>
      <dgm:t>
        <a:bodyPr/>
        <a:lstStyle/>
        <a:p>
          <a:endParaRPr lang="en-US"/>
        </a:p>
      </dgm:t>
    </dgm:pt>
    <dgm:pt modelId="{4B203C26-0BB2-4D7B-BE8F-48E8DED98BC3}" type="pres">
      <dgm:prSet presAssocID="{773ACB16-2098-4862-A5A7-30D74A0C0EE5}" presName="ParentBackground3" presStyleCnt="0"/>
      <dgm:spPr/>
      <dgm:t>
        <a:bodyPr/>
        <a:lstStyle/>
        <a:p>
          <a:endParaRPr lang="en-US"/>
        </a:p>
      </dgm:t>
    </dgm:pt>
    <dgm:pt modelId="{78FCADB0-E165-4EC9-A443-40F947EEF7F3}" type="pres">
      <dgm:prSet presAssocID="{773ACB16-2098-4862-A5A7-30D74A0C0EE5}" presName="ParentBackground" presStyleLbl="fgAcc1" presStyleIdx="2" presStyleCnt="5"/>
      <dgm:spPr/>
      <dgm:t>
        <a:bodyPr/>
        <a:lstStyle/>
        <a:p>
          <a:endParaRPr lang="en-US"/>
        </a:p>
      </dgm:t>
    </dgm:pt>
    <dgm:pt modelId="{84414DE6-7AB4-4E37-B86B-F654D59A5AF2}" type="pres">
      <dgm:prSet presAssocID="{773ACB16-2098-4862-A5A7-30D74A0C0EE5}" presName="Parent3" presStyleLbl="revTx" presStyleIdx="0" presStyleCnt="1">
        <dgm:presLayoutVars>
          <dgm:chMax val="1"/>
          <dgm:chPref val="1"/>
          <dgm:bulletEnabled val="1"/>
        </dgm:presLayoutVars>
      </dgm:prSet>
      <dgm:spPr/>
      <dgm:t>
        <a:bodyPr/>
        <a:lstStyle/>
        <a:p>
          <a:endParaRPr lang="en-US"/>
        </a:p>
      </dgm:t>
    </dgm:pt>
    <dgm:pt modelId="{C332CE23-B5D6-449D-B4EF-1E5D372A69F3}" type="pres">
      <dgm:prSet presAssocID="{40A27620-9E5A-4BED-8A57-D3827BA5D772}" presName="Accent2" presStyleCnt="0"/>
      <dgm:spPr/>
      <dgm:t>
        <a:bodyPr/>
        <a:lstStyle/>
        <a:p>
          <a:endParaRPr lang="en-US"/>
        </a:p>
      </dgm:t>
    </dgm:pt>
    <dgm:pt modelId="{0F66E8AD-733D-4371-A1C7-B3F2F978FEFF}" type="pres">
      <dgm:prSet presAssocID="{40A27620-9E5A-4BED-8A57-D3827BA5D772}" presName="Accent" presStyleLbl="node1" presStyleIdx="3" presStyleCnt="5"/>
      <dgm:spPr/>
      <dgm:t>
        <a:bodyPr/>
        <a:lstStyle/>
        <a:p>
          <a:endParaRPr lang="en-US"/>
        </a:p>
      </dgm:t>
    </dgm:pt>
    <dgm:pt modelId="{D5C7788E-2BCA-404A-8849-FC8226B1B935}" type="pres">
      <dgm:prSet presAssocID="{40A27620-9E5A-4BED-8A57-D3827BA5D772}" presName="ParentBackground2" presStyleCnt="0"/>
      <dgm:spPr/>
      <dgm:t>
        <a:bodyPr/>
        <a:lstStyle/>
        <a:p>
          <a:endParaRPr lang="en-US"/>
        </a:p>
      </dgm:t>
    </dgm:pt>
    <dgm:pt modelId="{E1546BEC-0316-4BF4-9454-1EA5E921D330}" type="pres">
      <dgm:prSet presAssocID="{40A27620-9E5A-4BED-8A57-D3827BA5D772}" presName="ParentBackground" presStyleLbl="fgAcc1" presStyleIdx="3" presStyleCnt="5"/>
      <dgm:spPr/>
      <dgm:t>
        <a:bodyPr/>
        <a:lstStyle/>
        <a:p>
          <a:endParaRPr lang="en-US"/>
        </a:p>
      </dgm:t>
    </dgm:pt>
    <dgm:pt modelId="{C4E6AA07-FC70-412D-B297-A3F53C8E6E75}" type="pres">
      <dgm:prSet presAssocID="{40A27620-9E5A-4BED-8A57-D3827BA5D772}" presName="Parent2" presStyleLbl="revTx" presStyleIdx="0" presStyleCnt="1">
        <dgm:presLayoutVars>
          <dgm:chMax val="1"/>
          <dgm:chPref val="1"/>
          <dgm:bulletEnabled val="1"/>
        </dgm:presLayoutVars>
      </dgm:prSet>
      <dgm:spPr/>
      <dgm:t>
        <a:bodyPr/>
        <a:lstStyle/>
        <a:p>
          <a:endParaRPr lang="en-US"/>
        </a:p>
      </dgm:t>
    </dgm:pt>
    <dgm:pt modelId="{86EDABD4-B7A0-4C28-9985-4595BC3E598A}" type="pres">
      <dgm:prSet presAssocID="{01998292-AFF8-4CAF-B783-E7C6F3BA816B}" presName="Accent1" presStyleCnt="0"/>
      <dgm:spPr/>
      <dgm:t>
        <a:bodyPr/>
        <a:lstStyle/>
        <a:p>
          <a:endParaRPr lang="en-US"/>
        </a:p>
      </dgm:t>
    </dgm:pt>
    <dgm:pt modelId="{39B4C1A9-4CC1-412C-950C-7648043D99E1}" type="pres">
      <dgm:prSet presAssocID="{01998292-AFF8-4CAF-B783-E7C6F3BA816B}" presName="Accent" presStyleLbl="node1" presStyleIdx="4" presStyleCnt="5"/>
      <dgm:spPr/>
      <dgm:t>
        <a:bodyPr/>
        <a:lstStyle/>
        <a:p>
          <a:endParaRPr lang="en-US"/>
        </a:p>
      </dgm:t>
    </dgm:pt>
    <dgm:pt modelId="{5806BB8C-9243-450A-923E-2DF4CE103801}" type="pres">
      <dgm:prSet presAssocID="{01998292-AFF8-4CAF-B783-E7C6F3BA816B}" presName="ParentBackground1" presStyleCnt="0"/>
      <dgm:spPr/>
      <dgm:t>
        <a:bodyPr/>
        <a:lstStyle/>
        <a:p>
          <a:endParaRPr lang="en-US"/>
        </a:p>
      </dgm:t>
    </dgm:pt>
    <dgm:pt modelId="{886F74AB-21B9-4A77-B2BD-4F195E3DEB65}" type="pres">
      <dgm:prSet presAssocID="{01998292-AFF8-4CAF-B783-E7C6F3BA816B}" presName="ParentBackground" presStyleLbl="fgAcc1" presStyleIdx="4" presStyleCnt="5"/>
      <dgm:spPr/>
      <dgm:t>
        <a:bodyPr/>
        <a:lstStyle/>
        <a:p>
          <a:endParaRPr lang="en-US"/>
        </a:p>
      </dgm:t>
    </dgm:pt>
    <dgm:pt modelId="{79504A28-12CA-4454-A5F1-FBE750F261BF}" type="pres">
      <dgm:prSet presAssocID="{01998292-AFF8-4CAF-B783-E7C6F3BA816B}" presName="Parent1" presStyleLbl="revTx" presStyleIdx="0" presStyleCnt="1">
        <dgm:presLayoutVars>
          <dgm:chMax val="1"/>
          <dgm:chPref val="1"/>
          <dgm:bulletEnabled val="1"/>
        </dgm:presLayoutVars>
      </dgm:prSet>
      <dgm:spPr/>
      <dgm:t>
        <a:bodyPr/>
        <a:lstStyle/>
        <a:p>
          <a:endParaRPr lang="en-US"/>
        </a:p>
      </dgm:t>
    </dgm:pt>
  </dgm:ptLst>
  <dgm:cxnLst>
    <dgm:cxn modelId="{C3A0F6D2-5D79-452B-A16D-10803A208840}" type="presOf" srcId="{2FF86D81-9763-4901-9163-404E35F7F076}" destId="{2E15D210-B8E8-414F-B54C-40BAC0F7EC60}" srcOrd="0" destOrd="0" presId="urn:microsoft.com/office/officeart/2011/layout/CircleProcess"/>
    <dgm:cxn modelId="{F8725319-3963-407F-9591-673B69B83C25}" srcId="{15E6E8DB-A397-49EA-9A06-ABA746EF0694}" destId="{A91CA5FA-7F05-445D-805C-5A5012498790}" srcOrd="0" destOrd="0" parTransId="{8EDF9905-D89B-47C9-9D44-39E14690ABB3}" sibTransId="{26386A19-C0ED-4353-B39C-5E6DE26617F0}"/>
    <dgm:cxn modelId="{27889B3D-07D0-4B4B-858A-93B68AFC3E36}" type="presOf" srcId="{15E6E8DB-A397-49EA-9A06-ABA746EF0694}" destId="{AE1D9099-B196-4FB5-80EC-6F4626148DE5}" srcOrd="1" destOrd="0" presId="urn:microsoft.com/office/officeart/2011/layout/CircleProcess"/>
    <dgm:cxn modelId="{D6C35A7F-1F8E-42C8-B827-EEA547A5D038}" type="presOf" srcId="{40A27620-9E5A-4BED-8A57-D3827BA5D772}" destId="{E1546BEC-0316-4BF4-9454-1EA5E921D330}" srcOrd="0" destOrd="0" presId="urn:microsoft.com/office/officeart/2011/layout/CircleProcess"/>
    <dgm:cxn modelId="{BEB00E12-C602-4DB0-BDAC-6D133489F149}" type="presOf" srcId="{B2C83625-EED0-4353-863B-249E77239169}" destId="{23BA491C-9B11-446B-88CB-AB0C6DE3BA13}" srcOrd="0" destOrd="0" presId="urn:microsoft.com/office/officeart/2011/layout/CircleProcess"/>
    <dgm:cxn modelId="{37A67770-83A1-4C3A-8D32-0FC5A43BF641}" type="presOf" srcId="{A91CA5FA-7F05-445D-805C-5A5012498790}" destId="{97924D63-D625-4440-89AC-9EBDD3411F85}" srcOrd="0" destOrd="0" presId="urn:microsoft.com/office/officeart/2011/layout/CircleProcess"/>
    <dgm:cxn modelId="{08D58B3E-B5B2-4DE9-B90B-2315737EFA6A}" srcId="{B2C83625-EED0-4353-863B-249E77239169}" destId="{01998292-AFF8-4CAF-B783-E7C6F3BA816B}" srcOrd="0" destOrd="0" parTransId="{6D1A0F18-5F43-47E6-8B6D-A7CE79C5F1A6}" sibTransId="{B461FA1A-F049-4936-BD3B-6E7531B3C268}"/>
    <dgm:cxn modelId="{8C901C16-F591-4516-8ACD-5BBBBB2E089D}" srcId="{B2C83625-EED0-4353-863B-249E77239169}" destId="{15E6E8DB-A397-49EA-9A06-ABA746EF0694}" srcOrd="4" destOrd="0" parTransId="{995072BA-A04C-45BE-BC44-E9E69EE33251}" sibTransId="{D1B0CEDE-2FC8-43DC-A5E9-D34FC80C2758}"/>
    <dgm:cxn modelId="{2CCA0293-F4A0-4B67-8597-6DA3E0263DF5}" type="presOf" srcId="{2FF86D81-9763-4901-9163-404E35F7F076}" destId="{99CB4ED1-6777-4A9C-86F6-3771CE79FE8C}" srcOrd="1" destOrd="0" presId="urn:microsoft.com/office/officeart/2011/layout/CircleProcess"/>
    <dgm:cxn modelId="{9F483C24-229E-4CCA-BB94-E1E95EC0BB53}" type="presOf" srcId="{01998292-AFF8-4CAF-B783-E7C6F3BA816B}" destId="{79504A28-12CA-4454-A5F1-FBE750F261BF}" srcOrd="1" destOrd="0" presId="urn:microsoft.com/office/officeart/2011/layout/CircleProcess"/>
    <dgm:cxn modelId="{C3316D63-2F33-463E-B36D-0E5559D69F9C}" type="presOf" srcId="{01998292-AFF8-4CAF-B783-E7C6F3BA816B}" destId="{886F74AB-21B9-4A77-B2BD-4F195E3DEB65}" srcOrd="0" destOrd="0" presId="urn:microsoft.com/office/officeart/2011/layout/CircleProcess"/>
    <dgm:cxn modelId="{0E288FD9-F84B-4CBE-A8EC-74867A5953F7}" type="presOf" srcId="{773ACB16-2098-4862-A5A7-30D74A0C0EE5}" destId="{78FCADB0-E165-4EC9-A443-40F947EEF7F3}" srcOrd="0" destOrd="0" presId="urn:microsoft.com/office/officeart/2011/layout/CircleProcess"/>
    <dgm:cxn modelId="{D3B187E5-FF0B-44E0-9F31-005A19455402}" srcId="{B2C83625-EED0-4353-863B-249E77239169}" destId="{40A27620-9E5A-4BED-8A57-D3827BA5D772}" srcOrd="1" destOrd="0" parTransId="{EC16DC34-54ED-4AA6-93C0-19D199B98096}" sibTransId="{36F00B41-C667-45BB-AF60-4D7270614B40}"/>
    <dgm:cxn modelId="{CA8A731D-1C3F-4A69-95F1-477F2034403D}" type="presOf" srcId="{773ACB16-2098-4862-A5A7-30D74A0C0EE5}" destId="{84414DE6-7AB4-4E37-B86B-F654D59A5AF2}" srcOrd="1" destOrd="0" presId="urn:microsoft.com/office/officeart/2011/layout/CircleProcess"/>
    <dgm:cxn modelId="{D4AF6819-DDD4-4511-B6CD-7A7E33F67F4F}" type="presOf" srcId="{40A27620-9E5A-4BED-8A57-D3827BA5D772}" destId="{C4E6AA07-FC70-412D-B297-A3F53C8E6E75}" srcOrd="1" destOrd="0" presId="urn:microsoft.com/office/officeart/2011/layout/CircleProcess"/>
    <dgm:cxn modelId="{9AF4695A-6B4D-4373-B9CB-5C1B10D4B8FE}" type="presOf" srcId="{15E6E8DB-A397-49EA-9A06-ABA746EF0694}" destId="{C796CF6B-5FB4-4C16-BA35-1DA5E493AC4C}" srcOrd="0" destOrd="0" presId="urn:microsoft.com/office/officeart/2011/layout/CircleProcess"/>
    <dgm:cxn modelId="{90233038-6B3A-4EA3-B05D-2C1FA1A25C31}" srcId="{B2C83625-EED0-4353-863B-249E77239169}" destId="{2FF86D81-9763-4901-9163-404E35F7F076}" srcOrd="3" destOrd="0" parTransId="{8BB1C910-2F17-49CD-A373-967E6B2888D2}" sibTransId="{9DE3C042-580D-4335-8661-9E5F9767C8B5}"/>
    <dgm:cxn modelId="{DE0A0BFC-FF5B-4B08-BF8A-A3FF08D2950A}" srcId="{B2C83625-EED0-4353-863B-249E77239169}" destId="{773ACB16-2098-4862-A5A7-30D74A0C0EE5}" srcOrd="2" destOrd="0" parTransId="{3756CBE6-08B4-40FA-BA5E-3217A33B75E3}" sibTransId="{DA814005-B497-4D40-B5FB-FA68DED8CE95}"/>
    <dgm:cxn modelId="{960A4138-513E-4496-B7C5-2FD74CDD11CD}" type="presParOf" srcId="{23BA491C-9B11-446B-88CB-AB0C6DE3BA13}" destId="{94F2B88F-1853-45AA-B596-2E67890E98A6}" srcOrd="0" destOrd="0" presId="urn:microsoft.com/office/officeart/2011/layout/CircleProcess"/>
    <dgm:cxn modelId="{A91A372B-3101-4047-98C9-E422E7BE56EC}" type="presParOf" srcId="{94F2B88F-1853-45AA-B596-2E67890E98A6}" destId="{02308D8D-3E7C-4EBE-B12F-16A563A61974}" srcOrd="0" destOrd="0" presId="urn:microsoft.com/office/officeart/2011/layout/CircleProcess"/>
    <dgm:cxn modelId="{5425A781-6D7D-40D6-B620-FE5D904A6B01}" type="presParOf" srcId="{23BA491C-9B11-446B-88CB-AB0C6DE3BA13}" destId="{EE3D1220-C51B-4DA3-8754-04B5E86AD585}" srcOrd="1" destOrd="0" presId="urn:microsoft.com/office/officeart/2011/layout/CircleProcess"/>
    <dgm:cxn modelId="{082A7470-AD70-46F5-8693-E270AC3D641E}" type="presParOf" srcId="{EE3D1220-C51B-4DA3-8754-04B5E86AD585}" destId="{C796CF6B-5FB4-4C16-BA35-1DA5E493AC4C}" srcOrd="0" destOrd="0" presId="urn:microsoft.com/office/officeart/2011/layout/CircleProcess"/>
    <dgm:cxn modelId="{5B4FDF5D-F9EF-460A-8988-3CECD3B94BA8}" type="presParOf" srcId="{23BA491C-9B11-446B-88CB-AB0C6DE3BA13}" destId="{97924D63-D625-4440-89AC-9EBDD3411F85}" srcOrd="2" destOrd="0" presId="urn:microsoft.com/office/officeart/2011/layout/CircleProcess"/>
    <dgm:cxn modelId="{4D089364-DA66-4C6D-9253-2A714EAF395D}" type="presParOf" srcId="{23BA491C-9B11-446B-88CB-AB0C6DE3BA13}" destId="{AE1D9099-B196-4FB5-80EC-6F4626148DE5}" srcOrd="3" destOrd="0" presId="urn:microsoft.com/office/officeart/2011/layout/CircleProcess"/>
    <dgm:cxn modelId="{79618D2A-CAAA-4B52-902D-49F736D946F5}" type="presParOf" srcId="{23BA491C-9B11-446B-88CB-AB0C6DE3BA13}" destId="{A0484CAB-E190-40B2-BD08-5C820426A3E8}" srcOrd="4" destOrd="0" presId="urn:microsoft.com/office/officeart/2011/layout/CircleProcess"/>
    <dgm:cxn modelId="{B70EBEA7-09D9-43C6-AD26-A29439D3B0E2}" type="presParOf" srcId="{A0484CAB-E190-40B2-BD08-5C820426A3E8}" destId="{F0AA8036-4274-4C86-B13F-93901B8DB1D4}" srcOrd="0" destOrd="0" presId="urn:microsoft.com/office/officeart/2011/layout/CircleProcess"/>
    <dgm:cxn modelId="{E46314EC-B0CD-48E9-AC3F-A60C8889F04D}" type="presParOf" srcId="{23BA491C-9B11-446B-88CB-AB0C6DE3BA13}" destId="{264F0D9F-A14B-46E2-BAF9-87CB0307EBFD}" srcOrd="5" destOrd="0" presId="urn:microsoft.com/office/officeart/2011/layout/CircleProcess"/>
    <dgm:cxn modelId="{34D64454-276A-44E7-A898-D59D72DDD18F}" type="presParOf" srcId="{264F0D9F-A14B-46E2-BAF9-87CB0307EBFD}" destId="{2E15D210-B8E8-414F-B54C-40BAC0F7EC60}" srcOrd="0" destOrd="0" presId="urn:microsoft.com/office/officeart/2011/layout/CircleProcess"/>
    <dgm:cxn modelId="{51CB86A9-4F69-4F5C-AA33-90DE6A40CAB5}" type="presParOf" srcId="{23BA491C-9B11-446B-88CB-AB0C6DE3BA13}" destId="{99CB4ED1-6777-4A9C-86F6-3771CE79FE8C}" srcOrd="6" destOrd="0" presId="urn:microsoft.com/office/officeart/2011/layout/CircleProcess"/>
    <dgm:cxn modelId="{3182132B-0EE8-419A-A258-3C9BB300CC56}" type="presParOf" srcId="{23BA491C-9B11-446B-88CB-AB0C6DE3BA13}" destId="{03385DC8-8227-4DEF-8BF6-5981021D3930}" srcOrd="7" destOrd="0" presId="urn:microsoft.com/office/officeart/2011/layout/CircleProcess"/>
    <dgm:cxn modelId="{0F8C7D80-1ACB-4EBF-A219-E130209B35A3}" type="presParOf" srcId="{03385DC8-8227-4DEF-8BF6-5981021D3930}" destId="{8B90EECE-BAD9-4C86-86E6-68CDD72D79CE}" srcOrd="0" destOrd="0" presId="urn:microsoft.com/office/officeart/2011/layout/CircleProcess"/>
    <dgm:cxn modelId="{91CE2D9A-12DB-427F-99CB-A087BEE82D96}" type="presParOf" srcId="{23BA491C-9B11-446B-88CB-AB0C6DE3BA13}" destId="{4B203C26-0BB2-4D7B-BE8F-48E8DED98BC3}" srcOrd="8" destOrd="0" presId="urn:microsoft.com/office/officeart/2011/layout/CircleProcess"/>
    <dgm:cxn modelId="{3E8245E6-3667-42B1-B0E8-0067CB3220AF}" type="presParOf" srcId="{4B203C26-0BB2-4D7B-BE8F-48E8DED98BC3}" destId="{78FCADB0-E165-4EC9-A443-40F947EEF7F3}" srcOrd="0" destOrd="0" presId="urn:microsoft.com/office/officeart/2011/layout/CircleProcess"/>
    <dgm:cxn modelId="{52D606AF-E927-4BE9-9B66-4ED7923C4E70}" type="presParOf" srcId="{23BA491C-9B11-446B-88CB-AB0C6DE3BA13}" destId="{84414DE6-7AB4-4E37-B86B-F654D59A5AF2}" srcOrd="9" destOrd="0" presId="urn:microsoft.com/office/officeart/2011/layout/CircleProcess"/>
    <dgm:cxn modelId="{DAD0754B-9728-433C-A52B-950CF7F2C667}" type="presParOf" srcId="{23BA491C-9B11-446B-88CB-AB0C6DE3BA13}" destId="{C332CE23-B5D6-449D-B4EF-1E5D372A69F3}" srcOrd="10" destOrd="0" presId="urn:microsoft.com/office/officeart/2011/layout/CircleProcess"/>
    <dgm:cxn modelId="{F757779D-4DF6-448B-9F82-F561021BB51B}" type="presParOf" srcId="{C332CE23-B5D6-449D-B4EF-1E5D372A69F3}" destId="{0F66E8AD-733D-4371-A1C7-B3F2F978FEFF}" srcOrd="0" destOrd="0" presId="urn:microsoft.com/office/officeart/2011/layout/CircleProcess"/>
    <dgm:cxn modelId="{B3BC5B71-5705-4D75-9C63-E399A15E5726}" type="presParOf" srcId="{23BA491C-9B11-446B-88CB-AB0C6DE3BA13}" destId="{D5C7788E-2BCA-404A-8849-FC8226B1B935}" srcOrd="11" destOrd="0" presId="urn:microsoft.com/office/officeart/2011/layout/CircleProcess"/>
    <dgm:cxn modelId="{25E6C185-3CEC-4280-B3F4-A30C7951520A}" type="presParOf" srcId="{D5C7788E-2BCA-404A-8849-FC8226B1B935}" destId="{E1546BEC-0316-4BF4-9454-1EA5E921D330}" srcOrd="0" destOrd="0" presId="urn:microsoft.com/office/officeart/2011/layout/CircleProcess"/>
    <dgm:cxn modelId="{E40BA3EE-968F-47AC-81B3-E02B78C91643}" type="presParOf" srcId="{23BA491C-9B11-446B-88CB-AB0C6DE3BA13}" destId="{C4E6AA07-FC70-412D-B297-A3F53C8E6E75}" srcOrd="12" destOrd="0" presId="urn:microsoft.com/office/officeart/2011/layout/CircleProcess"/>
    <dgm:cxn modelId="{883E84F2-0E30-4D6D-BF83-453454FFEF10}" type="presParOf" srcId="{23BA491C-9B11-446B-88CB-AB0C6DE3BA13}" destId="{86EDABD4-B7A0-4C28-9985-4595BC3E598A}" srcOrd="13" destOrd="0" presId="urn:microsoft.com/office/officeart/2011/layout/CircleProcess"/>
    <dgm:cxn modelId="{0B48E461-2A37-48C3-A384-21C2CB75C08A}" type="presParOf" srcId="{86EDABD4-B7A0-4C28-9985-4595BC3E598A}" destId="{39B4C1A9-4CC1-412C-950C-7648043D99E1}" srcOrd="0" destOrd="0" presId="urn:microsoft.com/office/officeart/2011/layout/CircleProcess"/>
    <dgm:cxn modelId="{F3D5C072-81D7-4164-B2F4-272641BE3457}" type="presParOf" srcId="{23BA491C-9B11-446B-88CB-AB0C6DE3BA13}" destId="{5806BB8C-9243-450A-923E-2DF4CE103801}" srcOrd="14" destOrd="0" presId="urn:microsoft.com/office/officeart/2011/layout/CircleProcess"/>
    <dgm:cxn modelId="{06F0E153-AAA1-4122-8E2D-B51174ED5CB1}" type="presParOf" srcId="{5806BB8C-9243-450A-923E-2DF4CE103801}" destId="{886F74AB-21B9-4A77-B2BD-4F195E3DEB65}" srcOrd="0" destOrd="0" presId="urn:microsoft.com/office/officeart/2011/layout/CircleProcess"/>
    <dgm:cxn modelId="{547CF502-F268-44A4-A955-C64AFDD6FF40}" type="presParOf" srcId="{23BA491C-9B11-446B-88CB-AB0C6DE3BA13}" destId="{79504A28-12CA-4454-A5F1-FBE750F261BF}" srcOrd="15"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5D756C-92DF-4EF1-88DA-C85EDD6D1CCC}"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77C2B62A-6F8A-4BBF-AD13-1D567F22DD0E}">
      <dgm:prSet phldrT="[Text]"/>
      <dgm:spPr/>
      <dgm:t>
        <a:bodyPr/>
        <a:lstStyle/>
        <a:p>
          <a:r>
            <a:rPr lang="en-US" b="1" dirty="0">
              <a:latin typeface="Arial" pitchFamily="34" charset="0"/>
              <a:cs typeface="Arial" pitchFamily="34" charset="0"/>
            </a:rPr>
            <a:t>B-CARE Tool Training and Support</a:t>
          </a:r>
        </a:p>
      </dgm:t>
      <dgm:extLst>
        <a:ext uri="{E40237B7-FDA0-4F09-8148-C483321AD2D9}">
          <dgm14:cNvPr xmlns:dgm14="http://schemas.microsoft.com/office/drawing/2010/diagram" id="0" name="" descr="A Smart Art drawing of ways we will tarin and provide ongoing support: face-to-face didactic training, secure web site, help desk during business hours, and webinars." title="Methods of Training and Support for Awardees"/>
        </a:ext>
      </dgm:extLst>
    </dgm:pt>
    <dgm:pt modelId="{CBA6A4F3-0867-4D67-8125-6519A2F2597B}" type="parTrans" cxnId="{C9B97624-AE44-49D0-8EB6-4846D9B181BC}">
      <dgm:prSet/>
      <dgm:spPr/>
      <dgm:t>
        <a:bodyPr/>
        <a:lstStyle/>
        <a:p>
          <a:endParaRPr lang="en-US"/>
        </a:p>
      </dgm:t>
    </dgm:pt>
    <dgm:pt modelId="{C1802981-AD9C-457D-82D4-1AE1154134DF}" type="sibTrans" cxnId="{C9B97624-AE44-49D0-8EB6-4846D9B181BC}">
      <dgm:prSet/>
      <dgm:spPr/>
      <dgm:t>
        <a:bodyPr/>
        <a:lstStyle/>
        <a:p>
          <a:endParaRPr lang="en-US"/>
        </a:p>
      </dgm:t>
    </dgm:pt>
    <dgm:pt modelId="{D2155D94-70C9-4690-A431-05F838025444}">
      <dgm:prSet phldrT="[Text]"/>
      <dgm:spPr/>
      <dgm:t>
        <a:bodyPr/>
        <a:lstStyle/>
        <a:p>
          <a:r>
            <a:rPr lang="en-US" b="1" dirty="0" smtClean="0">
              <a:latin typeface="Arial" pitchFamily="34" charset="0"/>
              <a:cs typeface="Arial" pitchFamily="34" charset="0"/>
            </a:rPr>
            <a:t>Training of B-CARE Coordinators and End Users</a:t>
          </a:r>
          <a:endParaRPr lang="en-US" b="1" dirty="0">
            <a:latin typeface="Arial" pitchFamily="34" charset="0"/>
            <a:cs typeface="Arial" pitchFamily="34" charset="0"/>
          </a:endParaRPr>
        </a:p>
      </dgm:t>
    </dgm:pt>
    <dgm:pt modelId="{95CF948B-F667-4204-AC70-2D43E79F63B8}" type="parTrans" cxnId="{097148E9-0CB2-4109-81ED-DD88AFB1A0F2}">
      <dgm:prSet/>
      <dgm:spPr/>
      <dgm:t>
        <a:bodyPr/>
        <a:lstStyle/>
        <a:p>
          <a:endParaRPr lang="en-US" dirty="0"/>
        </a:p>
      </dgm:t>
    </dgm:pt>
    <dgm:pt modelId="{A414DAF0-EFEE-4E48-8173-EE92F6326460}" type="sibTrans" cxnId="{097148E9-0CB2-4109-81ED-DD88AFB1A0F2}">
      <dgm:prSet/>
      <dgm:spPr/>
      <dgm:t>
        <a:bodyPr/>
        <a:lstStyle/>
        <a:p>
          <a:endParaRPr lang="en-US"/>
        </a:p>
      </dgm:t>
    </dgm:pt>
    <dgm:pt modelId="{2A465694-8FCF-4CD9-9D06-5B0AEC990547}">
      <dgm:prSet phldrT="[Text]"/>
      <dgm:spPr/>
      <dgm:t>
        <a:bodyPr/>
        <a:lstStyle/>
        <a:p>
          <a:r>
            <a:rPr lang="en-US" b="1" dirty="0" smtClean="0">
              <a:latin typeface="Arial" pitchFamily="34" charset="0"/>
              <a:cs typeface="Arial" pitchFamily="34" charset="0"/>
            </a:rPr>
            <a:t>Technical Support: Master Trainers</a:t>
          </a:r>
          <a:endParaRPr lang="en-US" b="1" dirty="0">
            <a:latin typeface="Arial" pitchFamily="34" charset="0"/>
            <a:cs typeface="Arial" pitchFamily="34" charset="0"/>
          </a:endParaRPr>
        </a:p>
      </dgm:t>
    </dgm:pt>
    <dgm:pt modelId="{9304A506-56FB-4C4B-A9E5-52E0308E92EE}" type="parTrans" cxnId="{37A71207-8AC2-4576-9CB5-92CFA102D1CF}">
      <dgm:prSet/>
      <dgm:spPr/>
      <dgm:t>
        <a:bodyPr/>
        <a:lstStyle/>
        <a:p>
          <a:endParaRPr lang="en-US" dirty="0"/>
        </a:p>
      </dgm:t>
    </dgm:pt>
    <dgm:pt modelId="{CBC6F3D1-EF6F-40E5-993C-AA1691879B52}" type="sibTrans" cxnId="{37A71207-8AC2-4576-9CB5-92CFA102D1CF}">
      <dgm:prSet/>
      <dgm:spPr/>
      <dgm:t>
        <a:bodyPr/>
        <a:lstStyle/>
        <a:p>
          <a:endParaRPr lang="en-US"/>
        </a:p>
      </dgm:t>
    </dgm:pt>
    <dgm:pt modelId="{C9FD6D83-6CAF-4FBF-9990-30E3BC31C107}">
      <dgm:prSet phldrT="[Text]"/>
      <dgm:spPr/>
      <dgm:t>
        <a:bodyPr/>
        <a:lstStyle/>
        <a:p>
          <a:r>
            <a:rPr lang="en-US" b="1" dirty="0">
              <a:latin typeface="Arial" pitchFamily="34" charset="0"/>
              <a:cs typeface="Arial" pitchFamily="34" charset="0"/>
            </a:rPr>
            <a:t>Help Desk</a:t>
          </a:r>
        </a:p>
      </dgm:t>
    </dgm:pt>
    <dgm:pt modelId="{6E307BB0-A39A-439C-BAAE-1BE2E0780524}" type="parTrans" cxnId="{2DFC0E22-E466-4874-9A2D-B648EF4FA1E3}">
      <dgm:prSet/>
      <dgm:spPr/>
      <dgm:t>
        <a:bodyPr/>
        <a:lstStyle/>
        <a:p>
          <a:endParaRPr lang="en-US" dirty="0"/>
        </a:p>
      </dgm:t>
    </dgm:pt>
    <dgm:pt modelId="{09BE9EA3-CB6B-4ED3-9EC5-F0B82D137F87}" type="sibTrans" cxnId="{2DFC0E22-E466-4874-9A2D-B648EF4FA1E3}">
      <dgm:prSet/>
      <dgm:spPr/>
      <dgm:t>
        <a:bodyPr/>
        <a:lstStyle/>
        <a:p>
          <a:endParaRPr lang="en-US"/>
        </a:p>
      </dgm:t>
    </dgm:pt>
    <dgm:pt modelId="{E86F7973-8FE4-442A-979C-78C6FC51A6AE}">
      <dgm:prSet phldrT="[Text]"/>
      <dgm:spPr/>
      <dgm:t>
        <a:bodyPr/>
        <a:lstStyle/>
        <a:p>
          <a:r>
            <a:rPr lang="en-US" b="1" dirty="0">
              <a:latin typeface="Arial" pitchFamily="34" charset="0"/>
              <a:cs typeface="Arial" pitchFamily="34" charset="0"/>
            </a:rPr>
            <a:t>Secure Web Portal</a:t>
          </a:r>
        </a:p>
      </dgm:t>
    </dgm:pt>
    <dgm:pt modelId="{7E73743B-73E6-447C-94B6-034DFF692988}" type="parTrans" cxnId="{B2BAD27B-AB36-4E98-861D-3EF9FE8D9DDC}">
      <dgm:prSet/>
      <dgm:spPr/>
      <dgm:t>
        <a:bodyPr/>
        <a:lstStyle/>
        <a:p>
          <a:endParaRPr lang="en-US" dirty="0"/>
        </a:p>
      </dgm:t>
    </dgm:pt>
    <dgm:pt modelId="{7E4EDD81-06C2-46E7-B34F-AE29919AAD77}" type="sibTrans" cxnId="{B2BAD27B-AB36-4E98-861D-3EF9FE8D9DDC}">
      <dgm:prSet/>
      <dgm:spPr/>
      <dgm:t>
        <a:bodyPr/>
        <a:lstStyle/>
        <a:p>
          <a:endParaRPr lang="en-US"/>
        </a:p>
      </dgm:t>
    </dgm:pt>
    <dgm:pt modelId="{0FF4D9EA-44ED-45CA-8207-D10A66470D57}" type="pres">
      <dgm:prSet presAssocID="{BD5D756C-92DF-4EF1-88DA-C85EDD6D1CCC}" presName="Name0" presStyleCnt="0">
        <dgm:presLayoutVars>
          <dgm:chMax val="1"/>
          <dgm:dir/>
          <dgm:animLvl val="ctr"/>
          <dgm:resizeHandles val="exact"/>
        </dgm:presLayoutVars>
      </dgm:prSet>
      <dgm:spPr/>
      <dgm:t>
        <a:bodyPr/>
        <a:lstStyle/>
        <a:p>
          <a:endParaRPr lang="en-US"/>
        </a:p>
      </dgm:t>
    </dgm:pt>
    <dgm:pt modelId="{746C2FF3-29F6-48C0-B1E7-7ED8BECCDC15}" type="pres">
      <dgm:prSet presAssocID="{77C2B62A-6F8A-4BBF-AD13-1D567F22DD0E}" presName="centerShape" presStyleLbl="node0" presStyleIdx="0" presStyleCnt="1" custScaleX="119575" custScaleY="119575"/>
      <dgm:spPr/>
      <dgm:t>
        <a:bodyPr/>
        <a:lstStyle/>
        <a:p>
          <a:endParaRPr lang="en-US"/>
        </a:p>
      </dgm:t>
    </dgm:pt>
    <dgm:pt modelId="{BF45E2D1-99BB-4D6D-902F-97F85AC4CACF}" type="pres">
      <dgm:prSet presAssocID="{95CF948B-F667-4204-AC70-2D43E79F63B8}" presName="parTrans" presStyleLbl="sibTrans2D1" presStyleIdx="0" presStyleCnt="4" custScaleX="145700" custScaleY="95916"/>
      <dgm:spPr/>
      <dgm:t>
        <a:bodyPr/>
        <a:lstStyle/>
        <a:p>
          <a:endParaRPr lang="en-US"/>
        </a:p>
      </dgm:t>
    </dgm:pt>
    <dgm:pt modelId="{B963A48D-A349-41BF-A5DE-5113013411A4}" type="pres">
      <dgm:prSet presAssocID="{95CF948B-F667-4204-AC70-2D43E79F63B8}" presName="connectorText" presStyleLbl="sibTrans2D1" presStyleIdx="0" presStyleCnt="4"/>
      <dgm:spPr/>
      <dgm:t>
        <a:bodyPr/>
        <a:lstStyle/>
        <a:p>
          <a:endParaRPr lang="en-US"/>
        </a:p>
      </dgm:t>
    </dgm:pt>
    <dgm:pt modelId="{873BDEE5-7A3A-455A-9BB7-ACACAD835053}" type="pres">
      <dgm:prSet presAssocID="{D2155D94-70C9-4690-A431-05F838025444}" presName="node" presStyleLbl="node1" presStyleIdx="0" presStyleCnt="4" custScaleX="346092" custScaleY="45794" custRadScaleRad="93417">
        <dgm:presLayoutVars>
          <dgm:bulletEnabled val="1"/>
        </dgm:presLayoutVars>
      </dgm:prSet>
      <dgm:spPr>
        <a:prstGeom prst="rect">
          <a:avLst/>
        </a:prstGeom>
      </dgm:spPr>
      <dgm:t>
        <a:bodyPr/>
        <a:lstStyle/>
        <a:p>
          <a:endParaRPr lang="en-US"/>
        </a:p>
      </dgm:t>
    </dgm:pt>
    <dgm:pt modelId="{29FF69DE-AFDA-4F85-86A8-059D3AC50D4A}" type="pres">
      <dgm:prSet presAssocID="{9304A506-56FB-4C4B-A9E5-52E0308E92EE}" presName="parTrans" presStyleLbl="sibTrans2D1" presStyleIdx="1" presStyleCnt="4" custScaleX="150733"/>
      <dgm:spPr/>
      <dgm:t>
        <a:bodyPr/>
        <a:lstStyle/>
        <a:p>
          <a:endParaRPr lang="en-US"/>
        </a:p>
      </dgm:t>
    </dgm:pt>
    <dgm:pt modelId="{39675A23-5844-481B-8AB7-B9898A5C4C78}" type="pres">
      <dgm:prSet presAssocID="{9304A506-56FB-4C4B-A9E5-52E0308E92EE}" presName="connectorText" presStyleLbl="sibTrans2D1" presStyleIdx="1" presStyleCnt="4"/>
      <dgm:spPr/>
      <dgm:t>
        <a:bodyPr/>
        <a:lstStyle/>
        <a:p>
          <a:endParaRPr lang="en-US"/>
        </a:p>
      </dgm:t>
    </dgm:pt>
    <dgm:pt modelId="{C9F3F3AC-BF94-4D06-BD96-A8E44DE98859}" type="pres">
      <dgm:prSet presAssocID="{2A465694-8FCF-4CD9-9D06-5B0AEC990547}" presName="node" presStyleLbl="node1" presStyleIdx="1" presStyleCnt="4" custScaleX="130446" custScaleY="76093" custRadScaleRad="118396">
        <dgm:presLayoutVars>
          <dgm:bulletEnabled val="1"/>
        </dgm:presLayoutVars>
      </dgm:prSet>
      <dgm:spPr>
        <a:prstGeom prst="rect">
          <a:avLst/>
        </a:prstGeom>
      </dgm:spPr>
      <dgm:t>
        <a:bodyPr/>
        <a:lstStyle/>
        <a:p>
          <a:endParaRPr lang="en-US"/>
        </a:p>
      </dgm:t>
    </dgm:pt>
    <dgm:pt modelId="{E0D561B3-841F-41BE-B9B3-E28B354BEFB5}" type="pres">
      <dgm:prSet presAssocID="{6E307BB0-A39A-439C-BAAE-1BE2E0780524}" presName="parTrans" presStyleLbl="sibTrans2D1" presStyleIdx="2" presStyleCnt="4" custScaleX="145700"/>
      <dgm:spPr/>
      <dgm:t>
        <a:bodyPr/>
        <a:lstStyle/>
        <a:p>
          <a:endParaRPr lang="en-US"/>
        </a:p>
      </dgm:t>
    </dgm:pt>
    <dgm:pt modelId="{3151AD44-055B-4C44-9D80-214892DC46C9}" type="pres">
      <dgm:prSet presAssocID="{6E307BB0-A39A-439C-BAAE-1BE2E0780524}" presName="connectorText" presStyleLbl="sibTrans2D1" presStyleIdx="2" presStyleCnt="4"/>
      <dgm:spPr/>
      <dgm:t>
        <a:bodyPr/>
        <a:lstStyle/>
        <a:p>
          <a:endParaRPr lang="en-US"/>
        </a:p>
      </dgm:t>
    </dgm:pt>
    <dgm:pt modelId="{164C853F-677E-4BA2-87C8-7B37BB6F97CC}" type="pres">
      <dgm:prSet presAssocID="{C9FD6D83-6CAF-4FBF-9990-30E3BC31C107}" presName="node" presStyleLbl="node1" presStyleIdx="2" presStyleCnt="4" custScaleX="130446" custScaleY="29066" custRadScaleRad="93829">
        <dgm:presLayoutVars>
          <dgm:bulletEnabled val="1"/>
        </dgm:presLayoutVars>
      </dgm:prSet>
      <dgm:spPr>
        <a:prstGeom prst="rect">
          <a:avLst/>
        </a:prstGeom>
      </dgm:spPr>
      <dgm:t>
        <a:bodyPr/>
        <a:lstStyle/>
        <a:p>
          <a:endParaRPr lang="en-US"/>
        </a:p>
      </dgm:t>
    </dgm:pt>
    <dgm:pt modelId="{2E63528B-3FB6-461F-829B-7D0DCDC46EB8}" type="pres">
      <dgm:prSet presAssocID="{7E73743B-73E6-447C-94B6-034DFF692988}" presName="parTrans" presStyleLbl="sibTrans2D1" presStyleIdx="3" presStyleCnt="4" custScaleX="128247"/>
      <dgm:spPr/>
      <dgm:t>
        <a:bodyPr/>
        <a:lstStyle/>
        <a:p>
          <a:endParaRPr lang="en-US"/>
        </a:p>
      </dgm:t>
    </dgm:pt>
    <dgm:pt modelId="{8E8AD3D0-281C-4431-B6AF-808A432B659E}" type="pres">
      <dgm:prSet presAssocID="{7E73743B-73E6-447C-94B6-034DFF692988}" presName="connectorText" presStyleLbl="sibTrans2D1" presStyleIdx="3" presStyleCnt="4"/>
      <dgm:spPr/>
      <dgm:t>
        <a:bodyPr/>
        <a:lstStyle/>
        <a:p>
          <a:endParaRPr lang="en-US"/>
        </a:p>
      </dgm:t>
    </dgm:pt>
    <dgm:pt modelId="{FBEFF1FB-6144-4584-89EE-DD83BE986BD9}" type="pres">
      <dgm:prSet presAssocID="{E86F7973-8FE4-442A-979C-78C6FC51A6AE}" presName="node" presStyleLbl="node1" presStyleIdx="3" presStyleCnt="4" custScaleX="130446" custScaleY="76093" custRadScaleRad="123506">
        <dgm:presLayoutVars>
          <dgm:bulletEnabled val="1"/>
        </dgm:presLayoutVars>
      </dgm:prSet>
      <dgm:spPr>
        <a:prstGeom prst="rect">
          <a:avLst/>
        </a:prstGeom>
      </dgm:spPr>
      <dgm:t>
        <a:bodyPr/>
        <a:lstStyle/>
        <a:p>
          <a:endParaRPr lang="en-US"/>
        </a:p>
      </dgm:t>
    </dgm:pt>
  </dgm:ptLst>
  <dgm:cxnLst>
    <dgm:cxn modelId="{5DC60E44-D17F-40F4-A076-03B3C07E5F69}" type="presOf" srcId="{6E307BB0-A39A-439C-BAAE-1BE2E0780524}" destId="{E0D561B3-841F-41BE-B9B3-E28B354BEFB5}" srcOrd="0" destOrd="0" presId="urn:microsoft.com/office/officeart/2005/8/layout/radial5"/>
    <dgm:cxn modelId="{2F454093-934A-4FD5-9807-AD2DCAA4347A}" type="presOf" srcId="{9304A506-56FB-4C4B-A9E5-52E0308E92EE}" destId="{39675A23-5844-481B-8AB7-B9898A5C4C78}" srcOrd="1" destOrd="0" presId="urn:microsoft.com/office/officeart/2005/8/layout/radial5"/>
    <dgm:cxn modelId="{C9B97624-AE44-49D0-8EB6-4846D9B181BC}" srcId="{BD5D756C-92DF-4EF1-88DA-C85EDD6D1CCC}" destId="{77C2B62A-6F8A-4BBF-AD13-1D567F22DD0E}" srcOrd="0" destOrd="0" parTransId="{CBA6A4F3-0867-4D67-8125-6519A2F2597B}" sibTransId="{C1802981-AD9C-457D-82D4-1AE1154134DF}"/>
    <dgm:cxn modelId="{F33DF356-B520-4D11-9E0A-D19C3F38FDC5}" type="presOf" srcId="{77C2B62A-6F8A-4BBF-AD13-1D567F22DD0E}" destId="{746C2FF3-29F6-48C0-B1E7-7ED8BECCDC15}" srcOrd="0" destOrd="0" presId="urn:microsoft.com/office/officeart/2005/8/layout/radial5"/>
    <dgm:cxn modelId="{2DFC0E22-E466-4874-9A2D-B648EF4FA1E3}" srcId="{77C2B62A-6F8A-4BBF-AD13-1D567F22DD0E}" destId="{C9FD6D83-6CAF-4FBF-9990-30E3BC31C107}" srcOrd="2" destOrd="0" parTransId="{6E307BB0-A39A-439C-BAAE-1BE2E0780524}" sibTransId="{09BE9EA3-CB6B-4ED3-9EC5-F0B82D137F87}"/>
    <dgm:cxn modelId="{DE8BD43E-F0E4-4149-8D63-86053A23F86D}" type="presOf" srcId="{D2155D94-70C9-4690-A431-05F838025444}" destId="{873BDEE5-7A3A-455A-9BB7-ACACAD835053}" srcOrd="0" destOrd="0" presId="urn:microsoft.com/office/officeart/2005/8/layout/radial5"/>
    <dgm:cxn modelId="{B2BAD27B-AB36-4E98-861D-3EF9FE8D9DDC}" srcId="{77C2B62A-6F8A-4BBF-AD13-1D567F22DD0E}" destId="{E86F7973-8FE4-442A-979C-78C6FC51A6AE}" srcOrd="3" destOrd="0" parTransId="{7E73743B-73E6-447C-94B6-034DFF692988}" sibTransId="{7E4EDD81-06C2-46E7-B34F-AE29919AAD77}"/>
    <dgm:cxn modelId="{C2DD89E3-B28B-4BB7-9539-D366EBFEBA68}" type="presOf" srcId="{7E73743B-73E6-447C-94B6-034DFF692988}" destId="{8E8AD3D0-281C-4431-B6AF-808A432B659E}" srcOrd="1" destOrd="0" presId="urn:microsoft.com/office/officeart/2005/8/layout/radial5"/>
    <dgm:cxn modelId="{9A51FE65-1111-40A8-8728-1D3C4D764FC4}" type="presOf" srcId="{2A465694-8FCF-4CD9-9D06-5B0AEC990547}" destId="{C9F3F3AC-BF94-4D06-BD96-A8E44DE98859}" srcOrd="0" destOrd="0" presId="urn:microsoft.com/office/officeart/2005/8/layout/radial5"/>
    <dgm:cxn modelId="{17EA6D87-87D2-4A96-B8E6-4B2F2A632544}" type="presOf" srcId="{E86F7973-8FE4-442A-979C-78C6FC51A6AE}" destId="{FBEFF1FB-6144-4584-89EE-DD83BE986BD9}" srcOrd="0" destOrd="0" presId="urn:microsoft.com/office/officeart/2005/8/layout/radial5"/>
    <dgm:cxn modelId="{3B3659CA-A440-460A-9F15-EC22C42363FB}" type="presOf" srcId="{9304A506-56FB-4C4B-A9E5-52E0308E92EE}" destId="{29FF69DE-AFDA-4F85-86A8-059D3AC50D4A}" srcOrd="0" destOrd="0" presId="urn:microsoft.com/office/officeart/2005/8/layout/radial5"/>
    <dgm:cxn modelId="{37A71207-8AC2-4576-9CB5-92CFA102D1CF}" srcId="{77C2B62A-6F8A-4BBF-AD13-1D567F22DD0E}" destId="{2A465694-8FCF-4CD9-9D06-5B0AEC990547}" srcOrd="1" destOrd="0" parTransId="{9304A506-56FB-4C4B-A9E5-52E0308E92EE}" sibTransId="{CBC6F3D1-EF6F-40E5-993C-AA1691879B52}"/>
    <dgm:cxn modelId="{7C1BF095-D87A-44F3-9B5C-DE0D965A8769}" type="presOf" srcId="{7E73743B-73E6-447C-94B6-034DFF692988}" destId="{2E63528B-3FB6-461F-829B-7D0DCDC46EB8}" srcOrd="0" destOrd="0" presId="urn:microsoft.com/office/officeart/2005/8/layout/radial5"/>
    <dgm:cxn modelId="{DBFE54A5-3E0F-46B9-9702-00C02074E476}" type="presOf" srcId="{6E307BB0-A39A-439C-BAAE-1BE2E0780524}" destId="{3151AD44-055B-4C44-9D80-214892DC46C9}" srcOrd="1" destOrd="0" presId="urn:microsoft.com/office/officeart/2005/8/layout/radial5"/>
    <dgm:cxn modelId="{3B3C2907-AAC2-4A9E-B710-E346F8B0459D}" type="presOf" srcId="{C9FD6D83-6CAF-4FBF-9990-30E3BC31C107}" destId="{164C853F-677E-4BA2-87C8-7B37BB6F97CC}" srcOrd="0" destOrd="0" presId="urn:microsoft.com/office/officeart/2005/8/layout/radial5"/>
    <dgm:cxn modelId="{097148E9-0CB2-4109-81ED-DD88AFB1A0F2}" srcId="{77C2B62A-6F8A-4BBF-AD13-1D567F22DD0E}" destId="{D2155D94-70C9-4690-A431-05F838025444}" srcOrd="0" destOrd="0" parTransId="{95CF948B-F667-4204-AC70-2D43E79F63B8}" sibTransId="{A414DAF0-EFEE-4E48-8173-EE92F6326460}"/>
    <dgm:cxn modelId="{F59203AE-CB3D-48E0-8413-DFFCA3ADA75A}" type="presOf" srcId="{95CF948B-F667-4204-AC70-2D43E79F63B8}" destId="{BF45E2D1-99BB-4D6D-902F-97F85AC4CACF}" srcOrd="0" destOrd="0" presId="urn:microsoft.com/office/officeart/2005/8/layout/radial5"/>
    <dgm:cxn modelId="{597D233F-6685-4D26-AE93-AC1EC96F1E34}" type="presOf" srcId="{95CF948B-F667-4204-AC70-2D43E79F63B8}" destId="{B963A48D-A349-41BF-A5DE-5113013411A4}" srcOrd="1" destOrd="0" presId="urn:microsoft.com/office/officeart/2005/8/layout/radial5"/>
    <dgm:cxn modelId="{BA7B5252-1ECF-403E-81CD-001DD501A55A}" type="presOf" srcId="{BD5D756C-92DF-4EF1-88DA-C85EDD6D1CCC}" destId="{0FF4D9EA-44ED-45CA-8207-D10A66470D57}" srcOrd="0" destOrd="0" presId="urn:microsoft.com/office/officeart/2005/8/layout/radial5"/>
    <dgm:cxn modelId="{5F16E570-5210-4BAC-A7DA-8611B0343968}" type="presParOf" srcId="{0FF4D9EA-44ED-45CA-8207-D10A66470D57}" destId="{746C2FF3-29F6-48C0-B1E7-7ED8BECCDC15}" srcOrd="0" destOrd="0" presId="urn:microsoft.com/office/officeart/2005/8/layout/radial5"/>
    <dgm:cxn modelId="{11F7BC6C-EAE0-43F4-967D-89E719D19CD7}" type="presParOf" srcId="{0FF4D9EA-44ED-45CA-8207-D10A66470D57}" destId="{BF45E2D1-99BB-4D6D-902F-97F85AC4CACF}" srcOrd="1" destOrd="0" presId="urn:microsoft.com/office/officeart/2005/8/layout/radial5"/>
    <dgm:cxn modelId="{4CB78A7C-912A-4A0D-8D22-6032607AA3E8}" type="presParOf" srcId="{BF45E2D1-99BB-4D6D-902F-97F85AC4CACF}" destId="{B963A48D-A349-41BF-A5DE-5113013411A4}" srcOrd="0" destOrd="0" presId="urn:microsoft.com/office/officeart/2005/8/layout/radial5"/>
    <dgm:cxn modelId="{28153E20-A64F-4D30-8E61-6AF62A91918C}" type="presParOf" srcId="{0FF4D9EA-44ED-45CA-8207-D10A66470D57}" destId="{873BDEE5-7A3A-455A-9BB7-ACACAD835053}" srcOrd="2" destOrd="0" presId="urn:microsoft.com/office/officeart/2005/8/layout/radial5"/>
    <dgm:cxn modelId="{8F64E9DA-B8E2-4070-870D-022488BB5F03}" type="presParOf" srcId="{0FF4D9EA-44ED-45CA-8207-D10A66470D57}" destId="{29FF69DE-AFDA-4F85-86A8-059D3AC50D4A}" srcOrd="3" destOrd="0" presId="urn:microsoft.com/office/officeart/2005/8/layout/radial5"/>
    <dgm:cxn modelId="{B8AAAFFD-2B56-4E88-BFA6-DC54CD379BE6}" type="presParOf" srcId="{29FF69DE-AFDA-4F85-86A8-059D3AC50D4A}" destId="{39675A23-5844-481B-8AB7-B9898A5C4C78}" srcOrd="0" destOrd="0" presId="urn:microsoft.com/office/officeart/2005/8/layout/radial5"/>
    <dgm:cxn modelId="{50617B64-D8F3-4592-BEA0-7FF0FB64D554}" type="presParOf" srcId="{0FF4D9EA-44ED-45CA-8207-D10A66470D57}" destId="{C9F3F3AC-BF94-4D06-BD96-A8E44DE98859}" srcOrd="4" destOrd="0" presId="urn:microsoft.com/office/officeart/2005/8/layout/radial5"/>
    <dgm:cxn modelId="{A438403C-C5A1-4106-BD38-268CF6C8E160}" type="presParOf" srcId="{0FF4D9EA-44ED-45CA-8207-D10A66470D57}" destId="{E0D561B3-841F-41BE-B9B3-E28B354BEFB5}" srcOrd="5" destOrd="0" presId="urn:microsoft.com/office/officeart/2005/8/layout/radial5"/>
    <dgm:cxn modelId="{8D12BCB2-A299-4878-9DCE-1D9E91782935}" type="presParOf" srcId="{E0D561B3-841F-41BE-B9B3-E28B354BEFB5}" destId="{3151AD44-055B-4C44-9D80-214892DC46C9}" srcOrd="0" destOrd="0" presId="urn:microsoft.com/office/officeart/2005/8/layout/radial5"/>
    <dgm:cxn modelId="{31E8A72A-1B74-45ED-A2A4-0DDD76FBABCA}" type="presParOf" srcId="{0FF4D9EA-44ED-45CA-8207-D10A66470D57}" destId="{164C853F-677E-4BA2-87C8-7B37BB6F97CC}" srcOrd="6" destOrd="0" presId="urn:microsoft.com/office/officeart/2005/8/layout/radial5"/>
    <dgm:cxn modelId="{D848C56C-9B30-4D50-906D-E252316B5FA3}" type="presParOf" srcId="{0FF4D9EA-44ED-45CA-8207-D10A66470D57}" destId="{2E63528B-3FB6-461F-829B-7D0DCDC46EB8}" srcOrd="7" destOrd="0" presId="urn:microsoft.com/office/officeart/2005/8/layout/radial5"/>
    <dgm:cxn modelId="{8938DCE6-E387-455B-ACA9-3720A4F8A276}" type="presParOf" srcId="{2E63528B-3FB6-461F-829B-7D0DCDC46EB8}" destId="{8E8AD3D0-281C-4431-B6AF-808A432B659E}" srcOrd="0" destOrd="0" presId="urn:microsoft.com/office/officeart/2005/8/layout/radial5"/>
    <dgm:cxn modelId="{B88EE113-10CA-4135-A843-D7C60CA60EA4}" type="presParOf" srcId="{0FF4D9EA-44ED-45CA-8207-D10A66470D57}" destId="{FBEFF1FB-6144-4584-89EE-DD83BE986BD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D6DD36-8EBD-4282-8B41-6A9B0E88A05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74DBCC2-EED5-4816-BC81-FF77638A761F}">
      <dgm:prSet phldrT="[Text]"/>
      <dgm:spPr/>
      <dgm:t>
        <a:bodyPr/>
        <a:lstStyle/>
        <a:p>
          <a:r>
            <a:rPr lang="en-US" dirty="0" smtClean="0"/>
            <a:t>1</a:t>
          </a:r>
          <a:endParaRPr lang="en-US" dirty="0"/>
        </a:p>
      </dgm:t>
    </dgm:pt>
    <dgm:pt modelId="{D449D811-E1BE-4004-B160-E0A110F2336E}" type="parTrans" cxnId="{81A9B09A-9F5A-4D90-80F6-966D85680D49}">
      <dgm:prSet/>
      <dgm:spPr/>
      <dgm:t>
        <a:bodyPr/>
        <a:lstStyle/>
        <a:p>
          <a:endParaRPr lang="en-US"/>
        </a:p>
      </dgm:t>
    </dgm:pt>
    <dgm:pt modelId="{9D439346-3523-4CEC-B7C5-28852DC18A98}" type="sibTrans" cxnId="{81A9B09A-9F5A-4D90-80F6-966D85680D49}">
      <dgm:prSet/>
      <dgm:spPr/>
      <dgm:t>
        <a:bodyPr/>
        <a:lstStyle/>
        <a:p>
          <a:endParaRPr lang="en-US"/>
        </a:p>
      </dgm:t>
    </dgm:pt>
    <dgm:pt modelId="{AB76ECDC-0661-4131-BA6E-429B077BE40B}">
      <dgm:prSet phldrT="[Text]"/>
      <dgm:spPr/>
      <dgm:t>
        <a:bodyPr/>
        <a:lstStyle/>
        <a:p>
          <a:r>
            <a:rPr lang="en-US" dirty="0" smtClean="0"/>
            <a:t>User completes Registration Part 1 to create user profile for Portal Access</a:t>
          </a:r>
          <a:endParaRPr lang="en-US" dirty="0"/>
        </a:p>
      </dgm:t>
    </dgm:pt>
    <dgm:pt modelId="{721141E7-D60F-4004-ADDA-7D742C05FCF9}" type="parTrans" cxnId="{C830E6C7-538C-4CD8-A158-7CE75E893002}">
      <dgm:prSet/>
      <dgm:spPr/>
      <dgm:t>
        <a:bodyPr/>
        <a:lstStyle/>
        <a:p>
          <a:endParaRPr lang="en-US"/>
        </a:p>
      </dgm:t>
    </dgm:pt>
    <dgm:pt modelId="{67EB4D2C-4FA7-4902-8C33-D1C762658B81}" type="sibTrans" cxnId="{C830E6C7-538C-4CD8-A158-7CE75E893002}">
      <dgm:prSet/>
      <dgm:spPr/>
      <dgm:t>
        <a:bodyPr/>
        <a:lstStyle/>
        <a:p>
          <a:endParaRPr lang="en-US"/>
        </a:p>
      </dgm:t>
    </dgm:pt>
    <dgm:pt modelId="{FAC06319-866C-4B46-A955-9878031AC0C3}">
      <dgm:prSet phldrT="[Text]"/>
      <dgm:spPr/>
      <dgm:t>
        <a:bodyPr/>
        <a:lstStyle/>
        <a:p>
          <a:r>
            <a:rPr lang="en-US" dirty="0" smtClean="0"/>
            <a:t>2</a:t>
          </a:r>
          <a:endParaRPr lang="en-US" dirty="0"/>
        </a:p>
      </dgm:t>
    </dgm:pt>
    <dgm:pt modelId="{E67F70B4-651A-4E5C-BC12-AA30C6536111}" type="parTrans" cxnId="{79ADA75C-E8E7-4D49-B0EB-5A46E68EECF3}">
      <dgm:prSet/>
      <dgm:spPr/>
      <dgm:t>
        <a:bodyPr/>
        <a:lstStyle/>
        <a:p>
          <a:endParaRPr lang="en-US"/>
        </a:p>
      </dgm:t>
    </dgm:pt>
    <dgm:pt modelId="{FDF6107D-45B9-4B0F-9C44-ECD0B3DE1440}" type="sibTrans" cxnId="{79ADA75C-E8E7-4D49-B0EB-5A46E68EECF3}">
      <dgm:prSet/>
      <dgm:spPr/>
      <dgm:t>
        <a:bodyPr/>
        <a:lstStyle/>
        <a:p>
          <a:endParaRPr lang="en-US"/>
        </a:p>
      </dgm:t>
    </dgm:pt>
    <dgm:pt modelId="{DD03F1A3-61A8-4354-B185-F64722247E22}">
      <dgm:prSet phldrT="[Text]"/>
      <dgm:spPr/>
      <dgm:t>
        <a:bodyPr/>
        <a:lstStyle/>
        <a:p>
          <a:r>
            <a:rPr lang="en-US" dirty="0" smtClean="0"/>
            <a:t>CMS validates information in user profile is unique</a:t>
          </a:r>
          <a:endParaRPr lang="en-US" dirty="0"/>
        </a:p>
      </dgm:t>
    </dgm:pt>
    <dgm:pt modelId="{04434789-4B57-4449-9ABD-305603F25510}" type="parTrans" cxnId="{4EFC9B63-52AD-471C-AD41-F4A6A53C94D2}">
      <dgm:prSet/>
      <dgm:spPr/>
      <dgm:t>
        <a:bodyPr/>
        <a:lstStyle/>
        <a:p>
          <a:endParaRPr lang="en-US"/>
        </a:p>
      </dgm:t>
    </dgm:pt>
    <dgm:pt modelId="{8DFC8297-4989-4F81-864F-7C984D02D6C0}" type="sibTrans" cxnId="{4EFC9B63-52AD-471C-AD41-F4A6A53C94D2}">
      <dgm:prSet/>
      <dgm:spPr/>
      <dgm:t>
        <a:bodyPr/>
        <a:lstStyle/>
        <a:p>
          <a:endParaRPr lang="en-US"/>
        </a:p>
      </dgm:t>
    </dgm:pt>
    <dgm:pt modelId="{426F11DF-8A07-46F2-8D3A-05648F4BD9C6}">
      <dgm:prSet phldrT="[Text]"/>
      <dgm:spPr/>
      <dgm:t>
        <a:bodyPr/>
        <a:lstStyle/>
        <a:p>
          <a:r>
            <a:rPr lang="en-US" dirty="0" smtClean="0"/>
            <a:t>3</a:t>
          </a:r>
          <a:endParaRPr lang="en-US" dirty="0"/>
        </a:p>
      </dgm:t>
    </dgm:pt>
    <dgm:pt modelId="{A2221764-01BB-4948-9C91-2F62FEC639E5}" type="parTrans" cxnId="{855ECB0C-5340-44B7-9658-A6BBC07D50F5}">
      <dgm:prSet/>
      <dgm:spPr/>
      <dgm:t>
        <a:bodyPr/>
        <a:lstStyle/>
        <a:p>
          <a:endParaRPr lang="en-US"/>
        </a:p>
      </dgm:t>
    </dgm:pt>
    <dgm:pt modelId="{74A13AA2-A65C-4340-94F8-975645E4E000}" type="sibTrans" cxnId="{855ECB0C-5340-44B7-9658-A6BBC07D50F5}">
      <dgm:prSet/>
      <dgm:spPr/>
      <dgm:t>
        <a:bodyPr/>
        <a:lstStyle/>
        <a:p>
          <a:endParaRPr lang="en-US"/>
        </a:p>
      </dgm:t>
    </dgm:pt>
    <dgm:pt modelId="{68466174-16A2-4548-8197-AC38A1DB7F12}">
      <dgm:prSet phldrT="[Text]"/>
      <dgm:spPr/>
      <dgm:t>
        <a:bodyPr/>
        <a:lstStyle/>
        <a:p>
          <a:r>
            <a:rPr lang="en-US" dirty="0" smtClean="0"/>
            <a:t>User completes Registration Part 2 to create user name and password</a:t>
          </a:r>
          <a:endParaRPr lang="en-US" dirty="0"/>
        </a:p>
      </dgm:t>
    </dgm:pt>
    <dgm:pt modelId="{8D083C1B-5C28-43C7-BD19-7C46777B807C}" type="parTrans" cxnId="{0E941636-6880-4033-80C7-B5E37BA718C3}">
      <dgm:prSet/>
      <dgm:spPr/>
      <dgm:t>
        <a:bodyPr/>
        <a:lstStyle/>
        <a:p>
          <a:endParaRPr lang="en-US"/>
        </a:p>
      </dgm:t>
    </dgm:pt>
    <dgm:pt modelId="{E571E76A-8CA5-41DB-A413-FCD11D6B63C5}" type="sibTrans" cxnId="{0E941636-6880-4033-80C7-B5E37BA718C3}">
      <dgm:prSet/>
      <dgm:spPr/>
      <dgm:t>
        <a:bodyPr/>
        <a:lstStyle/>
        <a:p>
          <a:endParaRPr lang="en-US"/>
        </a:p>
      </dgm:t>
    </dgm:pt>
    <dgm:pt modelId="{75DC80BE-D30E-4E91-9A74-5B51B07AF4B5}">
      <dgm:prSet phldrT="[Text]"/>
      <dgm:spPr/>
      <dgm:t>
        <a:bodyPr/>
        <a:lstStyle/>
        <a:p>
          <a:r>
            <a:rPr lang="en-US" dirty="0" smtClean="0"/>
            <a:t>User requests appropriate user role within B-CARE Portal</a:t>
          </a:r>
          <a:endParaRPr lang="en-US" dirty="0"/>
        </a:p>
      </dgm:t>
    </dgm:pt>
    <dgm:pt modelId="{1D5B5D5F-5577-43B1-B0F8-8B16F91DEDB7}" type="parTrans" cxnId="{05259769-D4A2-4162-A413-91FEE5BF80E6}">
      <dgm:prSet/>
      <dgm:spPr/>
      <dgm:t>
        <a:bodyPr/>
        <a:lstStyle/>
        <a:p>
          <a:endParaRPr lang="en-US"/>
        </a:p>
      </dgm:t>
    </dgm:pt>
    <dgm:pt modelId="{033E4D81-C418-4DAF-BFDE-6AEB046879EE}" type="sibTrans" cxnId="{05259769-D4A2-4162-A413-91FEE5BF80E6}">
      <dgm:prSet/>
      <dgm:spPr/>
      <dgm:t>
        <a:bodyPr/>
        <a:lstStyle/>
        <a:p>
          <a:endParaRPr lang="en-US"/>
        </a:p>
      </dgm:t>
    </dgm:pt>
    <dgm:pt modelId="{AD9269D7-EF80-4C49-AE2C-0B31273D5E03}">
      <dgm:prSet phldrT="[Text]"/>
      <dgm:spPr/>
      <dgm:t>
        <a:bodyPr/>
        <a:lstStyle/>
        <a:p>
          <a:r>
            <a:rPr lang="en-US" dirty="0" smtClean="0"/>
            <a:t>4</a:t>
          </a:r>
          <a:endParaRPr lang="en-US" dirty="0"/>
        </a:p>
      </dgm:t>
    </dgm:pt>
    <dgm:pt modelId="{5B4FC39A-2446-4F5D-9BF7-3B662FD66F46}" type="parTrans" cxnId="{C37B4830-131C-4529-890C-1C5380D574F9}">
      <dgm:prSet/>
      <dgm:spPr/>
      <dgm:t>
        <a:bodyPr/>
        <a:lstStyle/>
        <a:p>
          <a:endParaRPr lang="en-US"/>
        </a:p>
      </dgm:t>
    </dgm:pt>
    <dgm:pt modelId="{950EEFD3-71D7-45E9-A412-3CF8433E4520}" type="sibTrans" cxnId="{C37B4830-131C-4529-890C-1C5380D574F9}">
      <dgm:prSet/>
      <dgm:spPr/>
      <dgm:t>
        <a:bodyPr/>
        <a:lstStyle/>
        <a:p>
          <a:endParaRPr lang="en-US"/>
        </a:p>
      </dgm:t>
    </dgm:pt>
    <dgm:pt modelId="{32888F4D-C376-4EC4-8EDD-C0209A539652}">
      <dgm:prSet phldrT="[Text]"/>
      <dgm:spPr/>
      <dgm:t>
        <a:bodyPr/>
        <a:lstStyle/>
        <a:p>
          <a:r>
            <a:rPr lang="en-US" dirty="0" smtClean="0"/>
            <a:t>Approver* grants B-CARE user role to user</a:t>
          </a:r>
          <a:endParaRPr lang="en-US" dirty="0"/>
        </a:p>
      </dgm:t>
    </dgm:pt>
    <dgm:pt modelId="{BED167A8-2204-4045-9821-56990E341EC8}" type="parTrans" cxnId="{1BEB5FA6-EF4A-4F0F-B9D4-88151088F3D9}">
      <dgm:prSet/>
      <dgm:spPr/>
      <dgm:t>
        <a:bodyPr/>
        <a:lstStyle/>
        <a:p>
          <a:endParaRPr lang="en-US"/>
        </a:p>
      </dgm:t>
    </dgm:pt>
    <dgm:pt modelId="{BFA82921-51CA-4713-B224-8CC9914BC396}" type="sibTrans" cxnId="{1BEB5FA6-EF4A-4F0F-B9D4-88151088F3D9}">
      <dgm:prSet/>
      <dgm:spPr/>
      <dgm:t>
        <a:bodyPr/>
        <a:lstStyle/>
        <a:p>
          <a:endParaRPr lang="en-US"/>
        </a:p>
      </dgm:t>
    </dgm:pt>
    <dgm:pt modelId="{AC6A04CA-1587-4ECA-A355-4CA3FA63B207}">
      <dgm:prSet phldrT="[Text]"/>
      <dgm:spPr/>
      <dgm:t>
        <a:bodyPr/>
        <a:lstStyle/>
        <a:p>
          <a:r>
            <a:rPr lang="en-US" dirty="0" smtClean="0"/>
            <a:t>5</a:t>
          </a:r>
          <a:endParaRPr lang="en-US" dirty="0"/>
        </a:p>
      </dgm:t>
    </dgm:pt>
    <dgm:pt modelId="{88E95AF5-40D0-4B38-A3D4-720584874390}" type="parTrans" cxnId="{2D941062-E92D-477E-B96F-6EEFE94CFCD3}">
      <dgm:prSet/>
      <dgm:spPr/>
      <dgm:t>
        <a:bodyPr/>
        <a:lstStyle/>
        <a:p>
          <a:endParaRPr lang="en-US"/>
        </a:p>
      </dgm:t>
    </dgm:pt>
    <dgm:pt modelId="{A1432724-6FFA-46C4-BAD0-DD1B6CE80376}" type="sibTrans" cxnId="{2D941062-E92D-477E-B96F-6EEFE94CFCD3}">
      <dgm:prSet/>
      <dgm:spPr/>
      <dgm:t>
        <a:bodyPr/>
        <a:lstStyle/>
        <a:p>
          <a:endParaRPr lang="en-US"/>
        </a:p>
      </dgm:t>
    </dgm:pt>
    <dgm:pt modelId="{6239E579-7880-4311-BA5F-FF1AD8764043}">
      <dgm:prSet phldrT="[Text]"/>
      <dgm:spPr/>
      <dgm:t>
        <a:bodyPr/>
        <a:lstStyle/>
        <a:p>
          <a:r>
            <a:rPr lang="en-US" dirty="0" smtClean="0"/>
            <a:t>Ready for Go-Live on March 6, 2014!</a:t>
          </a:r>
          <a:endParaRPr lang="en-US" dirty="0"/>
        </a:p>
      </dgm:t>
    </dgm:pt>
    <dgm:pt modelId="{4DAE8F18-2981-4D12-AC58-25F99671EF34}" type="parTrans" cxnId="{45D38C2B-76EA-4158-8A36-108FEA49A8B4}">
      <dgm:prSet/>
      <dgm:spPr/>
      <dgm:t>
        <a:bodyPr/>
        <a:lstStyle/>
        <a:p>
          <a:endParaRPr lang="en-US"/>
        </a:p>
      </dgm:t>
    </dgm:pt>
    <dgm:pt modelId="{17C23650-AC36-4128-9AE6-FAD998348204}" type="sibTrans" cxnId="{45D38C2B-76EA-4158-8A36-108FEA49A8B4}">
      <dgm:prSet/>
      <dgm:spPr/>
      <dgm:t>
        <a:bodyPr/>
        <a:lstStyle/>
        <a:p>
          <a:endParaRPr lang="en-US"/>
        </a:p>
      </dgm:t>
    </dgm:pt>
    <dgm:pt modelId="{8C7B81EE-CBD3-4B70-8621-2CB2A3AECCD7}" type="pres">
      <dgm:prSet presAssocID="{00D6DD36-8EBD-4282-8B41-6A9B0E88A056}" presName="linearFlow" presStyleCnt="0">
        <dgm:presLayoutVars>
          <dgm:dir/>
          <dgm:animLvl val="lvl"/>
          <dgm:resizeHandles val="exact"/>
        </dgm:presLayoutVars>
      </dgm:prSet>
      <dgm:spPr/>
    </dgm:pt>
    <dgm:pt modelId="{570BA133-86A9-4D7B-BD7D-6501880D7ECC}" type="pres">
      <dgm:prSet presAssocID="{874DBCC2-EED5-4816-BC81-FF77638A761F}" presName="composite" presStyleCnt="0"/>
      <dgm:spPr/>
    </dgm:pt>
    <dgm:pt modelId="{A5629BA0-A74A-42C0-86A7-1010D6F3FB5C}" type="pres">
      <dgm:prSet presAssocID="{874DBCC2-EED5-4816-BC81-FF77638A761F}" presName="parentText" presStyleLbl="alignNode1" presStyleIdx="0" presStyleCnt="5">
        <dgm:presLayoutVars>
          <dgm:chMax val="1"/>
          <dgm:bulletEnabled val="1"/>
        </dgm:presLayoutVars>
      </dgm:prSet>
      <dgm:spPr/>
    </dgm:pt>
    <dgm:pt modelId="{483EB72F-3C8B-49DB-96D5-A27FB16A5C08}" type="pres">
      <dgm:prSet presAssocID="{874DBCC2-EED5-4816-BC81-FF77638A761F}" presName="descendantText" presStyleLbl="alignAcc1" presStyleIdx="0" presStyleCnt="5">
        <dgm:presLayoutVars>
          <dgm:bulletEnabled val="1"/>
        </dgm:presLayoutVars>
      </dgm:prSet>
      <dgm:spPr/>
      <dgm:t>
        <a:bodyPr/>
        <a:lstStyle/>
        <a:p>
          <a:endParaRPr lang="en-US"/>
        </a:p>
      </dgm:t>
    </dgm:pt>
    <dgm:pt modelId="{170DE46A-0FF4-4ADB-A7CF-BEE477FB0480}" type="pres">
      <dgm:prSet presAssocID="{9D439346-3523-4CEC-B7C5-28852DC18A98}" presName="sp" presStyleCnt="0"/>
      <dgm:spPr/>
    </dgm:pt>
    <dgm:pt modelId="{B6837D36-D0D4-430A-8B5B-E8CCA401669F}" type="pres">
      <dgm:prSet presAssocID="{FAC06319-866C-4B46-A955-9878031AC0C3}" presName="composite" presStyleCnt="0"/>
      <dgm:spPr/>
    </dgm:pt>
    <dgm:pt modelId="{524BA710-E949-445F-B88A-D97105140D2C}" type="pres">
      <dgm:prSet presAssocID="{FAC06319-866C-4B46-A955-9878031AC0C3}" presName="parentText" presStyleLbl="alignNode1" presStyleIdx="1" presStyleCnt="5">
        <dgm:presLayoutVars>
          <dgm:chMax val="1"/>
          <dgm:bulletEnabled val="1"/>
        </dgm:presLayoutVars>
      </dgm:prSet>
      <dgm:spPr/>
    </dgm:pt>
    <dgm:pt modelId="{FF3C31AA-6A46-4FB5-9F5A-277784AF451C}" type="pres">
      <dgm:prSet presAssocID="{FAC06319-866C-4B46-A955-9878031AC0C3}" presName="descendantText" presStyleLbl="alignAcc1" presStyleIdx="1" presStyleCnt="5">
        <dgm:presLayoutVars>
          <dgm:bulletEnabled val="1"/>
        </dgm:presLayoutVars>
      </dgm:prSet>
      <dgm:spPr/>
      <dgm:t>
        <a:bodyPr/>
        <a:lstStyle/>
        <a:p>
          <a:endParaRPr lang="en-US"/>
        </a:p>
      </dgm:t>
    </dgm:pt>
    <dgm:pt modelId="{5FF3B42A-A60F-4A99-82DE-C25905B20129}" type="pres">
      <dgm:prSet presAssocID="{FDF6107D-45B9-4B0F-9C44-ECD0B3DE1440}" presName="sp" presStyleCnt="0"/>
      <dgm:spPr/>
    </dgm:pt>
    <dgm:pt modelId="{2BCDFED7-EEEB-4DA2-BCF6-8AAB7E92BE7C}" type="pres">
      <dgm:prSet presAssocID="{426F11DF-8A07-46F2-8D3A-05648F4BD9C6}" presName="composite" presStyleCnt="0"/>
      <dgm:spPr/>
    </dgm:pt>
    <dgm:pt modelId="{40E822B8-289D-4FEF-9888-C2E6FB38B725}" type="pres">
      <dgm:prSet presAssocID="{426F11DF-8A07-46F2-8D3A-05648F4BD9C6}" presName="parentText" presStyleLbl="alignNode1" presStyleIdx="2" presStyleCnt="5">
        <dgm:presLayoutVars>
          <dgm:chMax val="1"/>
          <dgm:bulletEnabled val="1"/>
        </dgm:presLayoutVars>
      </dgm:prSet>
      <dgm:spPr/>
    </dgm:pt>
    <dgm:pt modelId="{8AFAA31C-9267-4253-9CD7-780F787EB59D}" type="pres">
      <dgm:prSet presAssocID="{426F11DF-8A07-46F2-8D3A-05648F4BD9C6}" presName="descendantText" presStyleLbl="alignAcc1" presStyleIdx="2" presStyleCnt="5">
        <dgm:presLayoutVars>
          <dgm:bulletEnabled val="1"/>
        </dgm:presLayoutVars>
      </dgm:prSet>
      <dgm:spPr/>
      <dgm:t>
        <a:bodyPr/>
        <a:lstStyle/>
        <a:p>
          <a:endParaRPr lang="en-US"/>
        </a:p>
      </dgm:t>
    </dgm:pt>
    <dgm:pt modelId="{8910EFB3-0177-4C07-829B-F758C50CC8E5}" type="pres">
      <dgm:prSet presAssocID="{74A13AA2-A65C-4340-94F8-975645E4E000}" presName="sp" presStyleCnt="0"/>
      <dgm:spPr/>
    </dgm:pt>
    <dgm:pt modelId="{E548881D-57B9-4915-88B6-6A00F5CC3046}" type="pres">
      <dgm:prSet presAssocID="{AD9269D7-EF80-4C49-AE2C-0B31273D5E03}" presName="composite" presStyleCnt="0"/>
      <dgm:spPr/>
    </dgm:pt>
    <dgm:pt modelId="{597F0949-E79E-44E7-9F5A-04604892FB56}" type="pres">
      <dgm:prSet presAssocID="{AD9269D7-EF80-4C49-AE2C-0B31273D5E03}" presName="parentText" presStyleLbl="alignNode1" presStyleIdx="3" presStyleCnt="5">
        <dgm:presLayoutVars>
          <dgm:chMax val="1"/>
          <dgm:bulletEnabled val="1"/>
        </dgm:presLayoutVars>
      </dgm:prSet>
      <dgm:spPr/>
      <dgm:t>
        <a:bodyPr/>
        <a:lstStyle/>
        <a:p>
          <a:endParaRPr lang="en-US"/>
        </a:p>
      </dgm:t>
    </dgm:pt>
    <dgm:pt modelId="{6451E3A2-7B4E-4F1D-8E69-0E2866A95A97}" type="pres">
      <dgm:prSet presAssocID="{AD9269D7-EF80-4C49-AE2C-0B31273D5E03}" presName="descendantText" presStyleLbl="alignAcc1" presStyleIdx="3" presStyleCnt="5">
        <dgm:presLayoutVars>
          <dgm:bulletEnabled val="1"/>
        </dgm:presLayoutVars>
      </dgm:prSet>
      <dgm:spPr/>
      <dgm:t>
        <a:bodyPr/>
        <a:lstStyle/>
        <a:p>
          <a:endParaRPr lang="en-US"/>
        </a:p>
      </dgm:t>
    </dgm:pt>
    <dgm:pt modelId="{8D763592-26AC-41BC-9283-4D1797343E20}" type="pres">
      <dgm:prSet presAssocID="{950EEFD3-71D7-45E9-A412-3CF8433E4520}" presName="sp" presStyleCnt="0"/>
      <dgm:spPr/>
    </dgm:pt>
    <dgm:pt modelId="{C96A230F-EE8F-4FF9-817F-DD8259385225}" type="pres">
      <dgm:prSet presAssocID="{AC6A04CA-1587-4ECA-A355-4CA3FA63B207}" presName="composite" presStyleCnt="0"/>
      <dgm:spPr/>
    </dgm:pt>
    <dgm:pt modelId="{B550DB62-65CA-4A6E-B8B0-D67712E84903}" type="pres">
      <dgm:prSet presAssocID="{AC6A04CA-1587-4ECA-A355-4CA3FA63B207}" presName="parentText" presStyleLbl="alignNode1" presStyleIdx="4" presStyleCnt="5">
        <dgm:presLayoutVars>
          <dgm:chMax val="1"/>
          <dgm:bulletEnabled val="1"/>
        </dgm:presLayoutVars>
      </dgm:prSet>
      <dgm:spPr/>
    </dgm:pt>
    <dgm:pt modelId="{AB437F3F-34B7-4227-BDB8-BBB6D76F694F}" type="pres">
      <dgm:prSet presAssocID="{AC6A04CA-1587-4ECA-A355-4CA3FA63B207}" presName="descendantText" presStyleLbl="alignAcc1" presStyleIdx="4" presStyleCnt="5">
        <dgm:presLayoutVars>
          <dgm:bulletEnabled val="1"/>
        </dgm:presLayoutVars>
      </dgm:prSet>
      <dgm:spPr/>
      <dgm:t>
        <a:bodyPr/>
        <a:lstStyle/>
        <a:p>
          <a:endParaRPr lang="en-US"/>
        </a:p>
      </dgm:t>
    </dgm:pt>
  </dgm:ptLst>
  <dgm:cxnLst>
    <dgm:cxn modelId="{BFDAA4AF-EF2A-49F4-8BD3-7B5A38DB90F1}" type="presOf" srcId="{AD9269D7-EF80-4C49-AE2C-0B31273D5E03}" destId="{597F0949-E79E-44E7-9F5A-04604892FB56}" srcOrd="0" destOrd="0" presId="urn:microsoft.com/office/officeart/2005/8/layout/chevron2"/>
    <dgm:cxn modelId="{2D941062-E92D-477E-B96F-6EEFE94CFCD3}" srcId="{00D6DD36-8EBD-4282-8B41-6A9B0E88A056}" destId="{AC6A04CA-1587-4ECA-A355-4CA3FA63B207}" srcOrd="4" destOrd="0" parTransId="{88E95AF5-40D0-4B38-A3D4-720584874390}" sibTransId="{A1432724-6FFA-46C4-BAD0-DD1B6CE80376}"/>
    <dgm:cxn modelId="{1E25FABD-0953-485D-AB94-18D4104CF403}" type="presOf" srcId="{75DC80BE-D30E-4E91-9A74-5B51B07AF4B5}" destId="{8AFAA31C-9267-4253-9CD7-780F787EB59D}" srcOrd="0" destOrd="1" presId="urn:microsoft.com/office/officeart/2005/8/layout/chevron2"/>
    <dgm:cxn modelId="{C8ACD8C0-2E9D-49EB-9E54-7492CA0B3426}" type="presOf" srcId="{426F11DF-8A07-46F2-8D3A-05648F4BD9C6}" destId="{40E822B8-289D-4FEF-9888-C2E6FB38B725}" srcOrd="0" destOrd="0" presId="urn:microsoft.com/office/officeart/2005/8/layout/chevron2"/>
    <dgm:cxn modelId="{81A9B09A-9F5A-4D90-80F6-966D85680D49}" srcId="{00D6DD36-8EBD-4282-8B41-6A9B0E88A056}" destId="{874DBCC2-EED5-4816-BC81-FF77638A761F}" srcOrd="0" destOrd="0" parTransId="{D449D811-E1BE-4004-B160-E0A110F2336E}" sibTransId="{9D439346-3523-4CEC-B7C5-28852DC18A98}"/>
    <dgm:cxn modelId="{E35697C4-AB3B-411C-BAB7-6E8FC81C4ED0}" type="presOf" srcId="{AC6A04CA-1587-4ECA-A355-4CA3FA63B207}" destId="{B550DB62-65CA-4A6E-B8B0-D67712E84903}" srcOrd="0" destOrd="0" presId="urn:microsoft.com/office/officeart/2005/8/layout/chevron2"/>
    <dgm:cxn modelId="{E0590499-95B6-429F-92E4-960DE3839FAC}" type="presOf" srcId="{32888F4D-C376-4EC4-8EDD-C0209A539652}" destId="{6451E3A2-7B4E-4F1D-8E69-0E2866A95A97}" srcOrd="0" destOrd="0" presId="urn:microsoft.com/office/officeart/2005/8/layout/chevron2"/>
    <dgm:cxn modelId="{C830E6C7-538C-4CD8-A158-7CE75E893002}" srcId="{874DBCC2-EED5-4816-BC81-FF77638A761F}" destId="{AB76ECDC-0661-4131-BA6E-429B077BE40B}" srcOrd="0" destOrd="0" parTransId="{721141E7-D60F-4004-ADDA-7D742C05FCF9}" sibTransId="{67EB4D2C-4FA7-4902-8C33-D1C762658B81}"/>
    <dgm:cxn modelId="{7F1AD034-4060-4B74-90EF-4DFC3DCE6424}" type="presOf" srcId="{FAC06319-866C-4B46-A955-9878031AC0C3}" destId="{524BA710-E949-445F-B88A-D97105140D2C}" srcOrd="0" destOrd="0" presId="urn:microsoft.com/office/officeart/2005/8/layout/chevron2"/>
    <dgm:cxn modelId="{05259769-D4A2-4162-A413-91FEE5BF80E6}" srcId="{426F11DF-8A07-46F2-8D3A-05648F4BD9C6}" destId="{75DC80BE-D30E-4E91-9A74-5B51B07AF4B5}" srcOrd="1" destOrd="0" parTransId="{1D5B5D5F-5577-43B1-B0F8-8B16F91DEDB7}" sibTransId="{033E4D81-C418-4DAF-BFDE-6AEB046879EE}"/>
    <dgm:cxn modelId="{79ADA75C-E8E7-4D49-B0EB-5A46E68EECF3}" srcId="{00D6DD36-8EBD-4282-8B41-6A9B0E88A056}" destId="{FAC06319-866C-4B46-A955-9878031AC0C3}" srcOrd="1" destOrd="0" parTransId="{E67F70B4-651A-4E5C-BC12-AA30C6536111}" sibTransId="{FDF6107D-45B9-4B0F-9C44-ECD0B3DE1440}"/>
    <dgm:cxn modelId="{4EFC9B63-52AD-471C-AD41-F4A6A53C94D2}" srcId="{FAC06319-866C-4B46-A955-9878031AC0C3}" destId="{DD03F1A3-61A8-4354-B185-F64722247E22}" srcOrd="0" destOrd="0" parTransId="{04434789-4B57-4449-9ABD-305603F25510}" sibTransId="{8DFC8297-4989-4F81-864F-7C984D02D6C0}"/>
    <dgm:cxn modelId="{937F1F65-0C12-4941-87BF-A941FB0D16EE}" type="presOf" srcId="{68466174-16A2-4548-8197-AC38A1DB7F12}" destId="{8AFAA31C-9267-4253-9CD7-780F787EB59D}" srcOrd="0" destOrd="0" presId="urn:microsoft.com/office/officeart/2005/8/layout/chevron2"/>
    <dgm:cxn modelId="{45D38C2B-76EA-4158-8A36-108FEA49A8B4}" srcId="{AC6A04CA-1587-4ECA-A355-4CA3FA63B207}" destId="{6239E579-7880-4311-BA5F-FF1AD8764043}" srcOrd="0" destOrd="0" parTransId="{4DAE8F18-2981-4D12-AC58-25F99671EF34}" sibTransId="{17C23650-AC36-4128-9AE6-FAD998348204}"/>
    <dgm:cxn modelId="{855ECB0C-5340-44B7-9658-A6BBC07D50F5}" srcId="{00D6DD36-8EBD-4282-8B41-6A9B0E88A056}" destId="{426F11DF-8A07-46F2-8D3A-05648F4BD9C6}" srcOrd="2" destOrd="0" parTransId="{A2221764-01BB-4948-9C91-2F62FEC639E5}" sibTransId="{74A13AA2-A65C-4340-94F8-975645E4E000}"/>
    <dgm:cxn modelId="{51AD94BC-5A86-4914-8373-0423F2707263}" type="presOf" srcId="{AB76ECDC-0661-4131-BA6E-429B077BE40B}" destId="{483EB72F-3C8B-49DB-96D5-A27FB16A5C08}" srcOrd="0" destOrd="0" presId="urn:microsoft.com/office/officeart/2005/8/layout/chevron2"/>
    <dgm:cxn modelId="{0E941636-6880-4033-80C7-B5E37BA718C3}" srcId="{426F11DF-8A07-46F2-8D3A-05648F4BD9C6}" destId="{68466174-16A2-4548-8197-AC38A1DB7F12}" srcOrd="0" destOrd="0" parTransId="{8D083C1B-5C28-43C7-BD19-7C46777B807C}" sibTransId="{E571E76A-8CA5-41DB-A413-FCD11D6B63C5}"/>
    <dgm:cxn modelId="{C37B4830-131C-4529-890C-1C5380D574F9}" srcId="{00D6DD36-8EBD-4282-8B41-6A9B0E88A056}" destId="{AD9269D7-EF80-4C49-AE2C-0B31273D5E03}" srcOrd="3" destOrd="0" parTransId="{5B4FC39A-2446-4F5D-9BF7-3B662FD66F46}" sibTransId="{950EEFD3-71D7-45E9-A412-3CF8433E4520}"/>
    <dgm:cxn modelId="{24D31B97-B307-42D1-9190-1D8B6C0AD0AB}" type="presOf" srcId="{874DBCC2-EED5-4816-BC81-FF77638A761F}" destId="{A5629BA0-A74A-42C0-86A7-1010D6F3FB5C}" srcOrd="0" destOrd="0" presId="urn:microsoft.com/office/officeart/2005/8/layout/chevron2"/>
    <dgm:cxn modelId="{7425AEDC-7101-431D-A24C-C60804C6BE73}" type="presOf" srcId="{DD03F1A3-61A8-4354-B185-F64722247E22}" destId="{FF3C31AA-6A46-4FB5-9F5A-277784AF451C}" srcOrd="0" destOrd="0" presId="urn:microsoft.com/office/officeart/2005/8/layout/chevron2"/>
    <dgm:cxn modelId="{48837CAA-FB0C-401F-B264-788024DBC875}" type="presOf" srcId="{6239E579-7880-4311-BA5F-FF1AD8764043}" destId="{AB437F3F-34B7-4227-BDB8-BBB6D76F694F}" srcOrd="0" destOrd="0" presId="urn:microsoft.com/office/officeart/2005/8/layout/chevron2"/>
    <dgm:cxn modelId="{1BEB5FA6-EF4A-4F0F-B9D4-88151088F3D9}" srcId="{AD9269D7-EF80-4C49-AE2C-0B31273D5E03}" destId="{32888F4D-C376-4EC4-8EDD-C0209A539652}" srcOrd="0" destOrd="0" parTransId="{BED167A8-2204-4045-9821-56990E341EC8}" sibTransId="{BFA82921-51CA-4713-B224-8CC9914BC396}"/>
    <dgm:cxn modelId="{016F7EE1-B605-47A6-8F14-093B8CF777EB}" type="presOf" srcId="{00D6DD36-8EBD-4282-8B41-6A9B0E88A056}" destId="{8C7B81EE-CBD3-4B70-8621-2CB2A3AECCD7}" srcOrd="0" destOrd="0" presId="urn:microsoft.com/office/officeart/2005/8/layout/chevron2"/>
    <dgm:cxn modelId="{70CE6574-D52C-4593-87BE-023B993954F8}" type="presParOf" srcId="{8C7B81EE-CBD3-4B70-8621-2CB2A3AECCD7}" destId="{570BA133-86A9-4D7B-BD7D-6501880D7ECC}" srcOrd="0" destOrd="0" presId="urn:microsoft.com/office/officeart/2005/8/layout/chevron2"/>
    <dgm:cxn modelId="{0298AE9C-F56B-43FE-95C9-FCE3F721A6DE}" type="presParOf" srcId="{570BA133-86A9-4D7B-BD7D-6501880D7ECC}" destId="{A5629BA0-A74A-42C0-86A7-1010D6F3FB5C}" srcOrd="0" destOrd="0" presId="urn:microsoft.com/office/officeart/2005/8/layout/chevron2"/>
    <dgm:cxn modelId="{B95F2038-D9BF-457E-BD15-151FA7AAAFD1}" type="presParOf" srcId="{570BA133-86A9-4D7B-BD7D-6501880D7ECC}" destId="{483EB72F-3C8B-49DB-96D5-A27FB16A5C08}" srcOrd="1" destOrd="0" presId="urn:microsoft.com/office/officeart/2005/8/layout/chevron2"/>
    <dgm:cxn modelId="{01802C56-AD9D-45F8-AA49-38466BA99545}" type="presParOf" srcId="{8C7B81EE-CBD3-4B70-8621-2CB2A3AECCD7}" destId="{170DE46A-0FF4-4ADB-A7CF-BEE477FB0480}" srcOrd="1" destOrd="0" presId="urn:microsoft.com/office/officeart/2005/8/layout/chevron2"/>
    <dgm:cxn modelId="{1FDDB435-2F6B-4339-A9F1-C64DAFC468C5}" type="presParOf" srcId="{8C7B81EE-CBD3-4B70-8621-2CB2A3AECCD7}" destId="{B6837D36-D0D4-430A-8B5B-E8CCA401669F}" srcOrd="2" destOrd="0" presId="urn:microsoft.com/office/officeart/2005/8/layout/chevron2"/>
    <dgm:cxn modelId="{CD2C53F2-6003-41DF-B7F0-DC1CD8C45652}" type="presParOf" srcId="{B6837D36-D0D4-430A-8B5B-E8CCA401669F}" destId="{524BA710-E949-445F-B88A-D97105140D2C}" srcOrd="0" destOrd="0" presId="urn:microsoft.com/office/officeart/2005/8/layout/chevron2"/>
    <dgm:cxn modelId="{D2506B9F-2234-46CA-B4FF-48055A9ACCC8}" type="presParOf" srcId="{B6837D36-D0D4-430A-8B5B-E8CCA401669F}" destId="{FF3C31AA-6A46-4FB5-9F5A-277784AF451C}" srcOrd="1" destOrd="0" presId="urn:microsoft.com/office/officeart/2005/8/layout/chevron2"/>
    <dgm:cxn modelId="{CD9FF943-7158-4532-B43D-A8A1B4AC9507}" type="presParOf" srcId="{8C7B81EE-CBD3-4B70-8621-2CB2A3AECCD7}" destId="{5FF3B42A-A60F-4A99-82DE-C25905B20129}" srcOrd="3" destOrd="0" presId="urn:microsoft.com/office/officeart/2005/8/layout/chevron2"/>
    <dgm:cxn modelId="{D44BD60D-4F5D-405A-9EA3-4D2DAEEE3A0A}" type="presParOf" srcId="{8C7B81EE-CBD3-4B70-8621-2CB2A3AECCD7}" destId="{2BCDFED7-EEEB-4DA2-BCF6-8AAB7E92BE7C}" srcOrd="4" destOrd="0" presId="urn:microsoft.com/office/officeart/2005/8/layout/chevron2"/>
    <dgm:cxn modelId="{31E7F2DD-3A6A-4DBD-BE3E-23DEBC5CD344}" type="presParOf" srcId="{2BCDFED7-EEEB-4DA2-BCF6-8AAB7E92BE7C}" destId="{40E822B8-289D-4FEF-9888-C2E6FB38B725}" srcOrd="0" destOrd="0" presId="urn:microsoft.com/office/officeart/2005/8/layout/chevron2"/>
    <dgm:cxn modelId="{ADF8A704-1ED2-427F-9EFA-33E03C4EAC7A}" type="presParOf" srcId="{2BCDFED7-EEEB-4DA2-BCF6-8AAB7E92BE7C}" destId="{8AFAA31C-9267-4253-9CD7-780F787EB59D}" srcOrd="1" destOrd="0" presId="urn:microsoft.com/office/officeart/2005/8/layout/chevron2"/>
    <dgm:cxn modelId="{141E24F8-AE05-4446-ABF6-787786EEE4AE}" type="presParOf" srcId="{8C7B81EE-CBD3-4B70-8621-2CB2A3AECCD7}" destId="{8910EFB3-0177-4C07-829B-F758C50CC8E5}" srcOrd="5" destOrd="0" presId="urn:microsoft.com/office/officeart/2005/8/layout/chevron2"/>
    <dgm:cxn modelId="{8E4FB789-B1E6-4E07-9808-1F41E26BDB68}" type="presParOf" srcId="{8C7B81EE-CBD3-4B70-8621-2CB2A3AECCD7}" destId="{E548881D-57B9-4915-88B6-6A00F5CC3046}" srcOrd="6" destOrd="0" presId="urn:microsoft.com/office/officeart/2005/8/layout/chevron2"/>
    <dgm:cxn modelId="{AD8F7D44-D1FF-4912-A5BF-72A0B7723C2B}" type="presParOf" srcId="{E548881D-57B9-4915-88B6-6A00F5CC3046}" destId="{597F0949-E79E-44E7-9F5A-04604892FB56}" srcOrd="0" destOrd="0" presId="urn:microsoft.com/office/officeart/2005/8/layout/chevron2"/>
    <dgm:cxn modelId="{5749AB18-D508-4E0E-A6C0-719AD7CF51A1}" type="presParOf" srcId="{E548881D-57B9-4915-88B6-6A00F5CC3046}" destId="{6451E3A2-7B4E-4F1D-8E69-0E2866A95A97}" srcOrd="1" destOrd="0" presId="urn:microsoft.com/office/officeart/2005/8/layout/chevron2"/>
    <dgm:cxn modelId="{4192554B-43DB-4884-A066-D740C853D76E}" type="presParOf" srcId="{8C7B81EE-CBD3-4B70-8621-2CB2A3AECCD7}" destId="{8D763592-26AC-41BC-9283-4D1797343E20}" srcOrd="7" destOrd="0" presId="urn:microsoft.com/office/officeart/2005/8/layout/chevron2"/>
    <dgm:cxn modelId="{4EAFB062-A91F-4AF9-BBA5-94902AF26CBA}" type="presParOf" srcId="{8C7B81EE-CBD3-4B70-8621-2CB2A3AECCD7}" destId="{C96A230F-EE8F-4FF9-817F-DD8259385225}" srcOrd="8" destOrd="0" presId="urn:microsoft.com/office/officeart/2005/8/layout/chevron2"/>
    <dgm:cxn modelId="{260DFCC8-7695-4DC3-9FFA-D8DA018EA154}" type="presParOf" srcId="{C96A230F-EE8F-4FF9-817F-DD8259385225}" destId="{B550DB62-65CA-4A6E-B8B0-D67712E84903}" srcOrd="0" destOrd="0" presId="urn:microsoft.com/office/officeart/2005/8/layout/chevron2"/>
    <dgm:cxn modelId="{29C8C4A8-A045-4D0A-A6FC-5069F810CD2D}" type="presParOf" srcId="{C96A230F-EE8F-4FF9-817F-DD8259385225}" destId="{AB437F3F-34B7-4227-BDB8-BBB6D76F694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08D8D-3E7C-4EBE-B12F-16A563A61974}">
      <dsp:nvSpPr>
        <dsp:cNvPr id="0" name=""/>
        <dsp:cNvSpPr/>
      </dsp:nvSpPr>
      <dsp:spPr>
        <a:xfrm>
          <a:off x="5713052" y="412479"/>
          <a:ext cx="1298810" cy="12990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6CF6B-5FB4-4C16-BA35-1DA5E493AC4C}">
      <dsp:nvSpPr>
        <dsp:cNvPr id="0" name=""/>
        <dsp:cNvSpPr/>
      </dsp:nvSpPr>
      <dsp:spPr>
        <a:xfrm>
          <a:off x="5755908" y="455787"/>
          <a:ext cx="1212407" cy="121240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End </a:t>
          </a:r>
          <a:r>
            <a:rPr lang="en-US" sz="1100" kern="1200" dirty="0" smtClean="0"/>
            <a:t>User</a:t>
          </a:r>
          <a:r>
            <a:rPr lang="en-US" sz="1100" kern="1200" dirty="0" smtClean="0">
              <a:latin typeface="Times New Roman"/>
              <a:cs typeface="Times New Roman"/>
            </a:rPr>
            <a:t>•</a:t>
          </a:r>
          <a:endParaRPr lang="en-US" sz="1100" kern="1200" dirty="0"/>
        </a:p>
      </dsp:txBody>
      <dsp:txXfrm>
        <a:off x="5929405" y="629021"/>
        <a:ext cx="866103" cy="865939"/>
      </dsp:txXfrm>
    </dsp:sp>
    <dsp:sp modelId="{97924D63-D625-4440-89AC-9EBDD3411F85}">
      <dsp:nvSpPr>
        <dsp:cNvPr id="0" name=""/>
        <dsp:cNvSpPr/>
      </dsp:nvSpPr>
      <dsp:spPr>
        <a:xfrm>
          <a:off x="5755908" y="1735435"/>
          <a:ext cx="1212407"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00050">
            <a:lnSpc>
              <a:spcPct val="90000"/>
            </a:lnSpc>
            <a:spcBef>
              <a:spcPct val="0"/>
            </a:spcBef>
            <a:spcAft>
              <a:spcPct val="15000"/>
            </a:spcAft>
            <a:buChar char="••"/>
          </a:pPr>
          <a:r>
            <a:rPr lang="en-US" sz="900" kern="1200" dirty="0"/>
            <a:t>Enter Results </a:t>
          </a:r>
          <a:r>
            <a:rPr lang="en-US" sz="900" kern="1200" dirty="0" smtClean="0"/>
            <a:t>Into </a:t>
          </a:r>
          <a:r>
            <a:rPr lang="en-US" sz="900" kern="1200" dirty="0"/>
            <a:t>Database</a:t>
          </a:r>
        </a:p>
      </dsp:txBody>
      <dsp:txXfrm>
        <a:off x="5755908" y="1735435"/>
        <a:ext cx="1212407" cy="712080"/>
      </dsp:txXfrm>
    </dsp:sp>
    <dsp:sp modelId="{F0AA8036-4274-4C86-B13F-93901B8DB1D4}">
      <dsp:nvSpPr>
        <dsp:cNvPr id="0" name=""/>
        <dsp:cNvSpPr/>
      </dsp:nvSpPr>
      <dsp:spPr>
        <a:xfrm rot="2700000">
          <a:off x="4370079" y="412546"/>
          <a:ext cx="1298659" cy="1298659"/>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5D210-B8E8-414F-B54C-40BAC0F7EC60}">
      <dsp:nvSpPr>
        <dsp:cNvPr id="0" name=""/>
        <dsp:cNvSpPr/>
      </dsp:nvSpPr>
      <dsp:spPr>
        <a:xfrm>
          <a:off x="4414242" y="455787"/>
          <a:ext cx="1212407" cy="121240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B-CARE Coordinators</a:t>
          </a:r>
          <a:endParaRPr lang="en-US" sz="1100" kern="1200" dirty="0"/>
        </a:p>
      </dsp:txBody>
      <dsp:txXfrm>
        <a:off x="4587048" y="629021"/>
        <a:ext cx="866103" cy="865939"/>
      </dsp:txXfrm>
    </dsp:sp>
    <dsp:sp modelId="{8B90EECE-BAD9-4C86-86E6-68CDD72D79CE}">
      <dsp:nvSpPr>
        <dsp:cNvPr id="0" name=""/>
        <dsp:cNvSpPr/>
      </dsp:nvSpPr>
      <dsp:spPr>
        <a:xfrm rot="2700000">
          <a:off x="3028413" y="412546"/>
          <a:ext cx="1298659" cy="1298659"/>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FCADB0-E165-4EC9-A443-40F947EEF7F3}">
      <dsp:nvSpPr>
        <dsp:cNvPr id="0" name=""/>
        <dsp:cNvSpPr/>
      </dsp:nvSpPr>
      <dsp:spPr>
        <a:xfrm>
          <a:off x="3071885" y="455787"/>
          <a:ext cx="1212407" cy="121240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Master</a:t>
          </a:r>
          <a:br>
            <a:rPr lang="en-US" sz="1100" kern="1200" dirty="0"/>
          </a:br>
          <a:r>
            <a:rPr lang="en-US" sz="1100" kern="1200" dirty="0"/>
            <a:t>Trainers</a:t>
          </a:r>
        </a:p>
      </dsp:txBody>
      <dsp:txXfrm>
        <a:off x="3244691" y="629021"/>
        <a:ext cx="866103" cy="865939"/>
      </dsp:txXfrm>
    </dsp:sp>
    <dsp:sp modelId="{0F66E8AD-733D-4371-A1C7-B3F2F978FEFF}">
      <dsp:nvSpPr>
        <dsp:cNvPr id="0" name=""/>
        <dsp:cNvSpPr/>
      </dsp:nvSpPr>
      <dsp:spPr>
        <a:xfrm rot="2700000">
          <a:off x="1686056" y="412546"/>
          <a:ext cx="1298659" cy="1298659"/>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546BEC-0316-4BF4-9454-1EA5E921D330}">
      <dsp:nvSpPr>
        <dsp:cNvPr id="0" name=""/>
        <dsp:cNvSpPr/>
      </dsp:nvSpPr>
      <dsp:spPr>
        <a:xfrm>
          <a:off x="1729528" y="455787"/>
          <a:ext cx="1212407" cy="121240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Econometrica</a:t>
          </a:r>
          <a:br>
            <a:rPr lang="en-US" sz="1100" kern="1200" dirty="0"/>
          </a:br>
          <a:r>
            <a:rPr lang="en-US" sz="1100" kern="1200" dirty="0" smtClean="0"/>
            <a:t>Team</a:t>
          </a:r>
          <a:endParaRPr lang="en-US" sz="1100" kern="1200" dirty="0"/>
        </a:p>
      </dsp:txBody>
      <dsp:txXfrm>
        <a:off x="1903025" y="629021"/>
        <a:ext cx="866103" cy="865939"/>
      </dsp:txXfrm>
    </dsp:sp>
    <dsp:sp modelId="{39B4C1A9-4CC1-412C-950C-7648043D99E1}">
      <dsp:nvSpPr>
        <dsp:cNvPr id="0" name=""/>
        <dsp:cNvSpPr/>
      </dsp:nvSpPr>
      <dsp:spPr>
        <a:xfrm rot="2700000">
          <a:off x="343698" y="412546"/>
          <a:ext cx="1298659" cy="1298659"/>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F74AB-21B9-4A77-B2BD-4F195E3DEB65}">
      <dsp:nvSpPr>
        <dsp:cNvPr id="0" name=""/>
        <dsp:cNvSpPr/>
      </dsp:nvSpPr>
      <dsp:spPr>
        <a:xfrm>
          <a:off x="387170" y="455787"/>
          <a:ext cx="1212407" cy="121240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CMS</a:t>
          </a:r>
        </a:p>
      </dsp:txBody>
      <dsp:txXfrm>
        <a:off x="560668" y="629021"/>
        <a:ext cx="866103" cy="865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C2FF3-29F6-48C0-B1E7-7ED8BECCDC15}">
      <dsp:nvSpPr>
        <dsp:cNvPr id="0" name=""/>
        <dsp:cNvSpPr/>
      </dsp:nvSpPr>
      <dsp:spPr>
        <a:xfrm>
          <a:off x="2902457" y="1186687"/>
          <a:ext cx="1053085" cy="105308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a:latin typeface="Arial" pitchFamily="34" charset="0"/>
              <a:cs typeface="Arial" pitchFamily="34" charset="0"/>
            </a:rPr>
            <a:t>B-CARE Tool Training and Support</a:t>
          </a:r>
        </a:p>
      </dsp:txBody>
      <dsp:txXfrm>
        <a:off x="3056678" y="1340908"/>
        <a:ext cx="744643" cy="744643"/>
      </dsp:txXfrm>
    </dsp:sp>
    <dsp:sp modelId="{BF45E2D1-99BB-4D6D-902F-97F85AC4CACF}">
      <dsp:nvSpPr>
        <dsp:cNvPr id="0" name=""/>
        <dsp:cNvSpPr/>
      </dsp:nvSpPr>
      <dsp:spPr>
        <a:xfrm rot="16200000">
          <a:off x="3265027" y="837113"/>
          <a:ext cx="327945" cy="28720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3308108" y="937635"/>
        <a:ext cx="241784" cy="172323"/>
      </dsp:txXfrm>
    </dsp:sp>
    <dsp:sp modelId="{873BDEE5-7A3A-455A-9BB7-ACACAD835053}">
      <dsp:nvSpPr>
        <dsp:cNvPr id="0" name=""/>
        <dsp:cNvSpPr/>
      </dsp:nvSpPr>
      <dsp:spPr>
        <a:xfrm>
          <a:off x="1905000" y="358700"/>
          <a:ext cx="3047999" cy="40330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smtClean="0">
              <a:latin typeface="Arial" pitchFamily="34" charset="0"/>
              <a:cs typeface="Arial" pitchFamily="34" charset="0"/>
            </a:rPr>
            <a:t>Training of B-CARE Coordinators and End Users</a:t>
          </a:r>
          <a:endParaRPr lang="en-US" sz="900" b="1" kern="1200" dirty="0">
            <a:latin typeface="Arial" pitchFamily="34" charset="0"/>
            <a:cs typeface="Arial" pitchFamily="34" charset="0"/>
          </a:endParaRPr>
        </a:p>
      </dsp:txBody>
      <dsp:txXfrm>
        <a:off x="1905000" y="358700"/>
        <a:ext cx="3047999" cy="403303"/>
      </dsp:txXfrm>
    </dsp:sp>
    <dsp:sp modelId="{29FF69DE-AFDA-4F85-86A8-059D3AC50D4A}">
      <dsp:nvSpPr>
        <dsp:cNvPr id="0" name=""/>
        <dsp:cNvSpPr/>
      </dsp:nvSpPr>
      <dsp:spPr>
        <a:xfrm>
          <a:off x="3986360" y="1563513"/>
          <a:ext cx="287753" cy="2994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3986360" y="1623400"/>
        <a:ext cx="201427" cy="179660"/>
      </dsp:txXfrm>
    </dsp:sp>
    <dsp:sp modelId="{C9F3F3AC-BF94-4D06-BD96-A8E44DE98859}">
      <dsp:nvSpPr>
        <dsp:cNvPr id="0" name=""/>
        <dsp:cNvSpPr/>
      </dsp:nvSpPr>
      <dsp:spPr>
        <a:xfrm>
          <a:off x="4315736" y="1378158"/>
          <a:ext cx="1148825" cy="67014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smtClean="0">
              <a:latin typeface="Arial" pitchFamily="34" charset="0"/>
              <a:cs typeface="Arial" pitchFamily="34" charset="0"/>
            </a:rPr>
            <a:t>Technical Support: Master Trainers</a:t>
          </a:r>
          <a:endParaRPr lang="en-US" sz="900" b="1" kern="1200" dirty="0">
            <a:latin typeface="Arial" pitchFamily="34" charset="0"/>
            <a:cs typeface="Arial" pitchFamily="34" charset="0"/>
          </a:endParaRPr>
        </a:p>
      </dsp:txBody>
      <dsp:txXfrm>
        <a:off x="4315736" y="1378158"/>
        <a:ext cx="1148825" cy="670143"/>
      </dsp:txXfrm>
    </dsp:sp>
    <dsp:sp modelId="{E0D561B3-841F-41BE-B9B3-E28B354BEFB5}">
      <dsp:nvSpPr>
        <dsp:cNvPr id="0" name=""/>
        <dsp:cNvSpPr/>
      </dsp:nvSpPr>
      <dsp:spPr>
        <a:xfrm rot="5400000">
          <a:off x="3234623" y="2334219"/>
          <a:ext cx="388753" cy="2994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3279538" y="2349191"/>
        <a:ext cx="298923" cy="179660"/>
      </dsp:txXfrm>
    </dsp:sp>
    <dsp:sp modelId="{164C853F-677E-4BA2-87C8-7B37BB6F97CC}">
      <dsp:nvSpPr>
        <dsp:cNvPr id="0" name=""/>
        <dsp:cNvSpPr/>
      </dsp:nvSpPr>
      <dsp:spPr>
        <a:xfrm>
          <a:off x="2854587" y="2743202"/>
          <a:ext cx="1148825" cy="2559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a:latin typeface="Arial" pitchFamily="34" charset="0"/>
              <a:cs typeface="Arial" pitchFamily="34" charset="0"/>
            </a:rPr>
            <a:t>Help Desk</a:t>
          </a:r>
        </a:p>
      </dsp:txBody>
      <dsp:txXfrm>
        <a:off x="2854587" y="2743202"/>
        <a:ext cx="1148825" cy="255981"/>
      </dsp:txXfrm>
    </dsp:sp>
    <dsp:sp modelId="{2E63528B-3FB6-461F-829B-7D0DCDC46EB8}">
      <dsp:nvSpPr>
        <dsp:cNvPr id="0" name=""/>
        <dsp:cNvSpPr/>
      </dsp:nvSpPr>
      <dsp:spPr>
        <a:xfrm rot="10800000">
          <a:off x="2553331" y="1563513"/>
          <a:ext cx="287692" cy="2994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rot="10800000">
        <a:off x="2639639" y="1623400"/>
        <a:ext cx="201384" cy="179660"/>
      </dsp:txXfrm>
    </dsp:sp>
    <dsp:sp modelId="{FBEFF1FB-6144-4584-89EE-DD83BE986BD9}">
      <dsp:nvSpPr>
        <dsp:cNvPr id="0" name=""/>
        <dsp:cNvSpPr/>
      </dsp:nvSpPr>
      <dsp:spPr>
        <a:xfrm>
          <a:off x="1330374" y="1378158"/>
          <a:ext cx="1148825" cy="67014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a:latin typeface="Arial" pitchFamily="34" charset="0"/>
              <a:cs typeface="Arial" pitchFamily="34" charset="0"/>
            </a:rPr>
            <a:t>Secure Web Portal</a:t>
          </a:r>
        </a:p>
      </dsp:txBody>
      <dsp:txXfrm>
        <a:off x="1330374" y="1378158"/>
        <a:ext cx="1148825" cy="670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29BA0-A74A-42C0-86A7-1010D6F3FB5C}">
      <dsp:nvSpPr>
        <dsp:cNvPr id="0" name=""/>
        <dsp:cNvSpPr/>
      </dsp:nvSpPr>
      <dsp:spPr>
        <a:xfrm rot="5400000">
          <a:off x="-106374" y="106728"/>
          <a:ext cx="709166" cy="4964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1</a:t>
          </a:r>
          <a:endParaRPr lang="en-US" sz="1300" kern="1200" dirty="0"/>
        </a:p>
      </dsp:txBody>
      <dsp:txXfrm rot="-5400000">
        <a:off x="1" y="248561"/>
        <a:ext cx="496416" cy="212750"/>
      </dsp:txXfrm>
    </dsp:sp>
    <dsp:sp modelId="{483EB72F-3C8B-49DB-96D5-A27FB16A5C08}">
      <dsp:nvSpPr>
        <dsp:cNvPr id="0" name=""/>
        <dsp:cNvSpPr/>
      </dsp:nvSpPr>
      <dsp:spPr>
        <a:xfrm rot="5400000">
          <a:off x="3751529" y="-3254758"/>
          <a:ext cx="460957" cy="69711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User completes Registration Part 1 to create user profile for Portal Access</a:t>
          </a:r>
          <a:endParaRPr lang="en-US" sz="1300" kern="1200" dirty="0"/>
        </a:p>
      </dsp:txBody>
      <dsp:txXfrm rot="-5400000">
        <a:off x="496416" y="22857"/>
        <a:ext cx="6948681" cy="415953"/>
      </dsp:txXfrm>
    </dsp:sp>
    <dsp:sp modelId="{524BA710-E949-445F-B88A-D97105140D2C}">
      <dsp:nvSpPr>
        <dsp:cNvPr id="0" name=""/>
        <dsp:cNvSpPr/>
      </dsp:nvSpPr>
      <dsp:spPr>
        <a:xfrm rot="5400000">
          <a:off x="-106374" y="691260"/>
          <a:ext cx="709166" cy="4964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2</a:t>
          </a:r>
          <a:endParaRPr lang="en-US" sz="1300" kern="1200" dirty="0"/>
        </a:p>
      </dsp:txBody>
      <dsp:txXfrm rot="-5400000">
        <a:off x="1" y="833093"/>
        <a:ext cx="496416" cy="212750"/>
      </dsp:txXfrm>
    </dsp:sp>
    <dsp:sp modelId="{FF3C31AA-6A46-4FB5-9F5A-277784AF451C}">
      <dsp:nvSpPr>
        <dsp:cNvPr id="0" name=""/>
        <dsp:cNvSpPr/>
      </dsp:nvSpPr>
      <dsp:spPr>
        <a:xfrm rot="5400000">
          <a:off x="3751529" y="-2670227"/>
          <a:ext cx="460957" cy="69711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CMS validates information in user profile is unique</a:t>
          </a:r>
          <a:endParaRPr lang="en-US" sz="1300" kern="1200" dirty="0"/>
        </a:p>
      </dsp:txBody>
      <dsp:txXfrm rot="-5400000">
        <a:off x="496416" y="607388"/>
        <a:ext cx="6948681" cy="415953"/>
      </dsp:txXfrm>
    </dsp:sp>
    <dsp:sp modelId="{40E822B8-289D-4FEF-9888-C2E6FB38B725}">
      <dsp:nvSpPr>
        <dsp:cNvPr id="0" name=""/>
        <dsp:cNvSpPr/>
      </dsp:nvSpPr>
      <dsp:spPr>
        <a:xfrm rot="5400000">
          <a:off x="-106374" y="1275791"/>
          <a:ext cx="709166" cy="4964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3</a:t>
          </a:r>
          <a:endParaRPr lang="en-US" sz="1300" kern="1200" dirty="0"/>
        </a:p>
      </dsp:txBody>
      <dsp:txXfrm rot="-5400000">
        <a:off x="1" y="1417624"/>
        <a:ext cx="496416" cy="212750"/>
      </dsp:txXfrm>
    </dsp:sp>
    <dsp:sp modelId="{8AFAA31C-9267-4253-9CD7-780F787EB59D}">
      <dsp:nvSpPr>
        <dsp:cNvPr id="0" name=""/>
        <dsp:cNvSpPr/>
      </dsp:nvSpPr>
      <dsp:spPr>
        <a:xfrm rot="5400000">
          <a:off x="3751529" y="-2085695"/>
          <a:ext cx="460957" cy="69711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User completes Registration Part 2 to create user name and password</a:t>
          </a:r>
          <a:endParaRPr lang="en-US" sz="1300" kern="1200" dirty="0"/>
        </a:p>
        <a:p>
          <a:pPr marL="114300" lvl="1" indent="-114300" algn="l" defTabSz="577850">
            <a:lnSpc>
              <a:spcPct val="90000"/>
            </a:lnSpc>
            <a:spcBef>
              <a:spcPct val="0"/>
            </a:spcBef>
            <a:spcAft>
              <a:spcPct val="15000"/>
            </a:spcAft>
            <a:buChar char="••"/>
          </a:pPr>
          <a:r>
            <a:rPr lang="en-US" sz="1300" kern="1200" dirty="0" smtClean="0"/>
            <a:t>User requests appropriate user role within B-CARE Portal</a:t>
          </a:r>
          <a:endParaRPr lang="en-US" sz="1300" kern="1200" dirty="0"/>
        </a:p>
      </dsp:txBody>
      <dsp:txXfrm rot="-5400000">
        <a:off x="496416" y="1191920"/>
        <a:ext cx="6948681" cy="415953"/>
      </dsp:txXfrm>
    </dsp:sp>
    <dsp:sp modelId="{597F0949-E79E-44E7-9F5A-04604892FB56}">
      <dsp:nvSpPr>
        <dsp:cNvPr id="0" name=""/>
        <dsp:cNvSpPr/>
      </dsp:nvSpPr>
      <dsp:spPr>
        <a:xfrm rot="5400000">
          <a:off x="-106374" y="1860323"/>
          <a:ext cx="709166" cy="4964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4</a:t>
          </a:r>
          <a:endParaRPr lang="en-US" sz="1300" kern="1200" dirty="0"/>
        </a:p>
      </dsp:txBody>
      <dsp:txXfrm rot="-5400000">
        <a:off x="1" y="2002156"/>
        <a:ext cx="496416" cy="212750"/>
      </dsp:txXfrm>
    </dsp:sp>
    <dsp:sp modelId="{6451E3A2-7B4E-4F1D-8E69-0E2866A95A97}">
      <dsp:nvSpPr>
        <dsp:cNvPr id="0" name=""/>
        <dsp:cNvSpPr/>
      </dsp:nvSpPr>
      <dsp:spPr>
        <a:xfrm rot="5400000">
          <a:off x="3751529" y="-1501164"/>
          <a:ext cx="460957" cy="69711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Approver* grants B-CARE user role to user</a:t>
          </a:r>
          <a:endParaRPr lang="en-US" sz="1300" kern="1200" dirty="0"/>
        </a:p>
      </dsp:txBody>
      <dsp:txXfrm rot="-5400000">
        <a:off x="496416" y="1776451"/>
        <a:ext cx="6948681" cy="415953"/>
      </dsp:txXfrm>
    </dsp:sp>
    <dsp:sp modelId="{B550DB62-65CA-4A6E-B8B0-D67712E84903}">
      <dsp:nvSpPr>
        <dsp:cNvPr id="0" name=""/>
        <dsp:cNvSpPr/>
      </dsp:nvSpPr>
      <dsp:spPr>
        <a:xfrm rot="5400000">
          <a:off x="-106374" y="2444854"/>
          <a:ext cx="709166" cy="4964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5</a:t>
          </a:r>
          <a:endParaRPr lang="en-US" sz="1300" kern="1200" dirty="0"/>
        </a:p>
      </dsp:txBody>
      <dsp:txXfrm rot="-5400000">
        <a:off x="1" y="2586687"/>
        <a:ext cx="496416" cy="212750"/>
      </dsp:txXfrm>
    </dsp:sp>
    <dsp:sp modelId="{AB437F3F-34B7-4227-BDB8-BBB6D76F694F}">
      <dsp:nvSpPr>
        <dsp:cNvPr id="0" name=""/>
        <dsp:cNvSpPr/>
      </dsp:nvSpPr>
      <dsp:spPr>
        <a:xfrm rot="5400000">
          <a:off x="3751529" y="-916632"/>
          <a:ext cx="460957" cy="69711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Ready for Go-Live on March 6, 2014!</a:t>
          </a:r>
          <a:endParaRPr lang="en-US" sz="1300" kern="1200" dirty="0"/>
        </a:p>
      </dsp:txBody>
      <dsp:txXfrm rot="-5400000">
        <a:off x="496416" y="2360983"/>
        <a:ext cx="6948681" cy="41595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1D3627A-892A-4F35-9D94-964E803CF253}" type="datetimeFigureOut">
              <a:rPr lang="en-US" smtClean="0"/>
              <a:t>11/7/2013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B190375-074F-4E50-A27D-4FF0496430EC}" type="slidenum">
              <a:rPr lang="en-US" smtClean="0"/>
              <a:t>‹#›</a:t>
            </a:fld>
            <a:endParaRPr lang="en-US" dirty="0"/>
          </a:p>
        </p:txBody>
      </p:sp>
    </p:spTree>
    <p:extLst>
      <p:ext uri="{BB962C8B-B14F-4D97-AF65-F5344CB8AC3E}">
        <p14:creationId xmlns:p14="http://schemas.microsoft.com/office/powerpoint/2010/main" val="3252672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80423F2-4F0C-4B02-8F81-DB81606295CB}" type="datetimeFigureOut">
              <a:rPr lang="en-US" smtClean="0"/>
              <a:t>11/7/2013</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A4C501-ED0C-4D89-B70A-9B170CB3FF83}" type="slidenum">
              <a:rPr lang="en-US" smtClean="0"/>
              <a:t>‹#›</a:t>
            </a:fld>
            <a:endParaRPr lang="en-US" dirty="0"/>
          </a:p>
        </p:txBody>
      </p:sp>
    </p:spTree>
    <p:extLst>
      <p:ext uri="{BB962C8B-B14F-4D97-AF65-F5344CB8AC3E}">
        <p14:creationId xmlns:p14="http://schemas.microsoft.com/office/powerpoint/2010/main" val="262387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1</a:t>
            </a:fld>
            <a:endParaRPr lang="en-US" dirty="0"/>
          </a:p>
        </p:txBody>
      </p:sp>
    </p:spTree>
    <p:extLst>
      <p:ext uri="{BB962C8B-B14F-4D97-AF65-F5344CB8AC3E}">
        <p14:creationId xmlns:p14="http://schemas.microsoft.com/office/powerpoint/2010/main" val="339291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6</a:t>
            </a:fld>
            <a:endParaRPr lang="en-US" dirty="0"/>
          </a:p>
        </p:txBody>
      </p:sp>
    </p:spTree>
    <p:extLst>
      <p:ext uri="{BB962C8B-B14F-4D97-AF65-F5344CB8AC3E}">
        <p14:creationId xmlns:p14="http://schemas.microsoft.com/office/powerpoint/2010/main" val="111794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7</a:t>
            </a:fld>
            <a:endParaRPr lang="en-US" dirty="0"/>
          </a:p>
        </p:txBody>
      </p:sp>
    </p:spTree>
    <p:extLst>
      <p:ext uri="{BB962C8B-B14F-4D97-AF65-F5344CB8AC3E}">
        <p14:creationId xmlns:p14="http://schemas.microsoft.com/office/powerpoint/2010/main" val="262114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8</a:t>
            </a:fld>
            <a:endParaRPr lang="en-US" dirty="0"/>
          </a:p>
        </p:txBody>
      </p:sp>
    </p:spTree>
    <p:extLst>
      <p:ext uri="{BB962C8B-B14F-4D97-AF65-F5344CB8AC3E}">
        <p14:creationId xmlns:p14="http://schemas.microsoft.com/office/powerpoint/2010/main" val="262114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10</a:t>
            </a:fld>
            <a:endParaRPr lang="en-US" dirty="0"/>
          </a:p>
        </p:txBody>
      </p:sp>
    </p:spTree>
    <p:extLst>
      <p:ext uri="{BB962C8B-B14F-4D97-AF65-F5344CB8AC3E}">
        <p14:creationId xmlns:p14="http://schemas.microsoft.com/office/powerpoint/2010/main" val="3671387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12</a:t>
            </a:fld>
            <a:endParaRPr lang="en-US" dirty="0"/>
          </a:p>
        </p:txBody>
      </p:sp>
    </p:spTree>
    <p:extLst>
      <p:ext uri="{BB962C8B-B14F-4D97-AF65-F5344CB8AC3E}">
        <p14:creationId xmlns:p14="http://schemas.microsoft.com/office/powerpoint/2010/main" val="1490394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13</a:t>
            </a:fld>
            <a:endParaRPr lang="en-US" dirty="0"/>
          </a:p>
        </p:txBody>
      </p:sp>
    </p:spTree>
    <p:extLst>
      <p:ext uri="{BB962C8B-B14F-4D97-AF65-F5344CB8AC3E}">
        <p14:creationId xmlns:p14="http://schemas.microsoft.com/office/powerpoint/2010/main" val="149039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2571750"/>
            <a:ext cx="71628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itle 6"/>
          <p:cNvSpPr>
            <a:spLocks noGrp="1"/>
          </p:cNvSpPr>
          <p:nvPr>
            <p:ph type="title"/>
          </p:nvPr>
        </p:nvSpPr>
        <p:spPr>
          <a:xfrm>
            <a:off x="1066800" y="205978"/>
            <a:ext cx="7620000" cy="2213371"/>
          </a:xfrm>
        </p:spPr>
        <p:txBody>
          <a:bodyPr/>
          <a:lstStyle/>
          <a:p>
            <a:r>
              <a:rPr lang="en-US" dirty="0" smtClean="0"/>
              <a:t>Click to edit Master title style</a:t>
            </a:r>
            <a:endParaRPr lang="en-US" dirty="0"/>
          </a:p>
        </p:txBody>
      </p:sp>
      <p:sp>
        <p:nvSpPr>
          <p:cNvPr id="6" name="Rectangle 5"/>
          <p:cNvSpPr/>
          <p:nvPr userDrawn="1"/>
        </p:nvSpPr>
        <p:spPr>
          <a:xfrm>
            <a:off x="0" y="0"/>
            <a:ext cx="9144000" cy="5143500"/>
          </a:xfrm>
          <a:prstGeom prst="rect">
            <a:avLst/>
          </a:prstGeom>
          <a:noFill/>
          <a:ln w="76200" cmpd="tri">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278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t>TBD</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dirty="0" smtClean="0"/>
              <a:t>B-CARE Briefing for Training Orientation</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69931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05000" y="209550"/>
            <a:ext cx="6589713" cy="1047500"/>
          </a:xfrm>
        </p:spPr>
        <p:txBody>
          <a:bodyPr anchor="t"/>
          <a:lstStyle>
            <a:lvl1pPr algn="l">
              <a:defRPr sz="4000" b="1" cap="none" baseline="0"/>
            </a:lvl1pPr>
          </a:lstStyle>
          <a:p>
            <a:r>
              <a:rPr lang="en-US" dirty="0" smtClean="0"/>
              <a:t>Section Title</a:t>
            </a:r>
            <a:endParaRPr lang="en-US" dirty="0"/>
          </a:p>
        </p:txBody>
      </p:sp>
      <p:sp>
        <p:nvSpPr>
          <p:cNvPr id="3" name="Text Placeholder 2"/>
          <p:cNvSpPr>
            <a:spLocks noGrp="1"/>
          </p:cNvSpPr>
          <p:nvPr>
            <p:ph type="body" idx="1" hasCustomPrompt="1"/>
          </p:nvPr>
        </p:nvSpPr>
        <p:spPr>
          <a:xfrm>
            <a:off x="1905000" y="1276350"/>
            <a:ext cx="6589713" cy="1153715"/>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Number</a:t>
            </a:r>
          </a:p>
        </p:txBody>
      </p:sp>
      <p:sp>
        <p:nvSpPr>
          <p:cNvPr id="4" name="Date Placeholder 3"/>
          <p:cNvSpPr>
            <a:spLocks noGrp="1"/>
          </p:cNvSpPr>
          <p:nvPr>
            <p:ph type="dt" sz="half" idx="10"/>
          </p:nvPr>
        </p:nvSpPr>
        <p:spPr/>
        <p:txBody>
          <a:bodyPr/>
          <a:lstStyle/>
          <a:p>
            <a:r>
              <a:rPr lang="en-US" dirty="0" smtClean="0"/>
              <a:t>TBD</a:t>
            </a:r>
            <a:endParaRPr lang="en-US" dirty="0"/>
          </a:p>
        </p:txBody>
      </p:sp>
      <p:sp>
        <p:nvSpPr>
          <p:cNvPr id="5" name="Footer Placeholder 4"/>
          <p:cNvSpPr>
            <a:spLocks noGrp="1"/>
          </p:cNvSpPr>
          <p:nvPr>
            <p:ph type="ftr" sz="quarter" idx="11"/>
          </p:nvPr>
        </p:nvSpPr>
        <p:spPr/>
        <p:txBody>
          <a:bodyPr/>
          <a:lstStyle/>
          <a:p>
            <a:r>
              <a:rPr lang="en-US" dirty="0" smtClean="0"/>
              <a:t>B-CARE Briefing 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t>‹#›</a:t>
            </a:fld>
            <a:endParaRPr lang="en-US" dirty="0"/>
          </a:p>
        </p:txBody>
      </p:sp>
    </p:spTree>
    <p:extLst>
      <p:ext uri="{BB962C8B-B14F-4D97-AF65-F5344CB8AC3E}">
        <p14:creationId xmlns:p14="http://schemas.microsoft.com/office/powerpoint/2010/main" val="209268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5257800" y="1200151"/>
            <a:ext cx="34290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dirty="0" smtClean="0"/>
              <a:t>TBD</a:t>
            </a:r>
            <a:endParaRPr lang="en-US" dirty="0"/>
          </a:p>
        </p:txBody>
      </p:sp>
      <p:sp>
        <p:nvSpPr>
          <p:cNvPr id="6" name="Footer Placeholder 5"/>
          <p:cNvSpPr>
            <a:spLocks noGrp="1"/>
          </p:cNvSpPr>
          <p:nvPr>
            <p:ph type="ftr" sz="quarter" idx="11"/>
          </p:nvPr>
        </p:nvSpPr>
        <p:spPr/>
        <p:txBody>
          <a:bodyPr/>
          <a:lstStyle/>
          <a:p>
            <a:r>
              <a:rPr lang="en-US" dirty="0" smtClean="0"/>
              <a:t>B-CARE Briefing for Training Orientation</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t>‹#›</a:t>
            </a:fld>
            <a:endParaRPr lang="en-US" dirty="0"/>
          </a:p>
        </p:txBody>
      </p:sp>
      <p:sp>
        <p:nvSpPr>
          <p:cNvPr id="8" name="Content Placeholder 3"/>
          <p:cNvSpPr>
            <a:spLocks noGrp="1"/>
          </p:cNvSpPr>
          <p:nvPr>
            <p:ph sz="half" idx="13"/>
          </p:nvPr>
        </p:nvSpPr>
        <p:spPr>
          <a:xfrm>
            <a:off x="1828800" y="1200150"/>
            <a:ext cx="34290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50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TBD</a:t>
            </a:r>
            <a:endParaRPr lang="en-US" dirty="0"/>
          </a:p>
        </p:txBody>
      </p:sp>
      <p:sp>
        <p:nvSpPr>
          <p:cNvPr id="4" name="Footer Placeholder 3"/>
          <p:cNvSpPr>
            <a:spLocks noGrp="1"/>
          </p:cNvSpPr>
          <p:nvPr>
            <p:ph type="ftr" sz="quarter" idx="11"/>
          </p:nvPr>
        </p:nvSpPr>
        <p:spPr/>
        <p:txBody>
          <a:bodyPr/>
          <a:lstStyle/>
          <a:p>
            <a:r>
              <a:rPr lang="en-US" dirty="0" smtClean="0"/>
              <a:t>B-CARE Briefing for Training Orientation</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t>‹#›</a:t>
            </a:fld>
            <a:endParaRPr lang="en-US" dirty="0"/>
          </a:p>
        </p:txBody>
      </p:sp>
    </p:spTree>
    <p:extLst>
      <p:ext uri="{BB962C8B-B14F-4D97-AF65-F5344CB8AC3E}">
        <p14:creationId xmlns:p14="http://schemas.microsoft.com/office/powerpoint/2010/main" val="401138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209550"/>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953000" y="204788"/>
            <a:ext cx="3733800"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828800" y="1081089"/>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TBD</a:t>
            </a:r>
            <a:endParaRPr lang="en-US" dirty="0"/>
          </a:p>
        </p:txBody>
      </p:sp>
      <p:sp>
        <p:nvSpPr>
          <p:cNvPr id="6" name="Footer Placeholder 5"/>
          <p:cNvSpPr>
            <a:spLocks noGrp="1"/>
          </p:cNvSpPr>
          <p:nvPr>
            <p:ph type="ftr" sz="quarter" idx="11"/>
          </p:nvPr>
        </p:nvSpPr>
        <p:spPr/>
        <p:txBody>
          <a:bodyPr/>
          <a:lstStyle/>
          <a:p>
            <a:r>
              <a:rPr lang="en-US" dirty="0" smtClean="0"/>
              <a:t>B-CARE Briefing for Training Orientation</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t>‹#›</a:t>
            </a:fld>
            <a:endParaRPr lang="en-US" dirty="0"/>
          </a:p>
        </p:txBody>
      </p:sp>
    </p:spTree>
    <p:extLst>
      <p:ext uri="{BB962C8B-B14F-4D97-AF65-F5344CB8AC3E}">
        <p14:creationId xmlns:p14="http://schemas.microsoft.com/office/powerpoint/2010/main" val="226149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3378930"/>
            <a:ext cx="6858000" cy="45607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209550"/>
            <a:ext cx="68580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828800" y="3790951"/>
            <a:ext cx="6858000" cy="647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TBD</a:t>
            </a:r>
            <a:endParaRPr lang="en-US" dirty="0"/>
          </a:p>
        </p:txBody>
      </p:sp>
      <p:sp>
        <p:nvSpPr>
          <p:cNvPr id="6" name="Footer Placeholder 5"/>
          <p:cNvSpPr>
            <a:spLocks noGrp="1"/>
          </p:cNvSpPr>
          <p:nvPr>
            <p:ph type="ftr" sz="quarter" idx="11"/>
          </p:nvPr>
        </p:nvSpPr>
        <p:spPr/>
        <p:txBody>
          <a:bodyPr/>
          <a:lstStyle/>
          <a:p>
            <a:r>
              <a:rPr lang="en-US" dirty="0" smtClean="0"/>
              <a:t>B-CARE Briefing for Training Orientation</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t>‹#›</a:t>
            </a:fld>
            <a:endParaRPr lang="en-US" dirty="0"/>
          </a:p>
        </p:txBody>
      </p:sp>
    </p:spTree>
    <p:extLst>
      <p:ext uri="{BB962C8B-B14F-4D97-AF65-F5344CB8AC3E}">
        <p14:creationId xmlns:p14="http://schemas.microsoft.com/office/powerpoint/2010/main" val="411164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05979"/>
            <a:ext cx="68580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828800" y="1200151"/>
            <a:ext cx="6858000" cy="33527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828800" y="4629150"/>
            <a:ext cx="11430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TBD</a:t>
            </a:r>
            <a:endParaRPr lang="en-US" dirty="0"/>
          </a:p>
        </p:txBody>
      </p:sp>
      <p:sp>
        <p:nvSpPr>
          <p:cNvPr id="5" name="Footer Placeholder 4"/>
          <p:cNvSpPr>
            <a:spLocks noGrp="1"/>
          </p:cNvSpPr>
          <p:nvPr>
            <p:ph type="ftr" sz="quarter" idx="3"/>
          </p:nvPr>
        </p:nvSpPr>
        <p:spPr>
          <a:xfrm>
            <a:off x="3200400" y="4629150"/>
            <a:ext cx="4343400" cy="273844"/>
          </a:xfrm>
          <a:prstGeom prst="rect">
            <a:avLst/>
          </a:prstGeom>
        </p:spPr>
        <p:txBody>
          <a:bodyPr vert="horz" lIns="91440" tIns="45720" rIns="91440" bIns="45720" rtlCol="0" anchor="ctr"/>
          <a:lstStyle>
            <a:lvl1pPr algn="ctr">
              <a:defRPr sz="1200">
                <a:solidFill>
                  <a:srgbClr val="FFFFFF"/>
                </a:solidFill>
              </a:defRPr>
            </a:lvl1pPr>
          </a:lstStyle>
          <a:p>
            <a:r>
              <a:rPr lang="en-US" dirty="0" smtClean="0"/>
              <a:t>B-CARE Briefing for Training Orientation</a:t>
            </a:r>
            <a:endParaRPr lang="en-US" dirty="0"/>
          </a:p>
        </p:txBody>
      </p:sp>
      <p:sp>
        <p:nvSpPr>
          <p:cNvPr id="6" name="Slide Number Placeholder 5"/>
          <p:cNvSpPr>
            <a:spLocks noGrp="1"/>
          </p:cNvSpPr>
          <p:nvPr>
            <p:ph type="sldNum" sz="quarter" idx="4"/>
          </p:nvPr>
        </p:nvSpPr>
        <p:spPr>
          <a:xfrm>
            <a:off x="7696200" y="4629150"/>
            <a:ext cx="990600" cy="273844"/>
          </a:xfrm>
          <a:prstGeom prst="rect">
            <a:avLst/>
          </a:prstGeom>
        </p:spPr>
        <p:txBody>
          <a:bodyPr vert="horz" lIns="91440" tIns="45720" rIns="91440" bIns="45720" rtlCol="0" anchor="ctr"/>
          <a:lstStyle>
            <a:lvl1pPr algn="r">
              <a:defRPr sz="1200">
                <a:solidFill>
                  <a:srgbClr val="FFFFFF"/>
                </a:solidFill>
              </a:defRPr>
            </a:lvl1pPr>
          </a:lstStyle>
          <a:p>
            <a:fld id="{C745F1B8-0583-4C61-966A-B3E5E47922B2}" type="slidenum">
              <a:rPr lang="en-US" smtClean="0"/>
              <a:pPr/>
              <a:t>‹#›</a:t>
            </a:fld>
            <a:endParaRPr lang="en-US" dirty="0"/>
          </a:p>
        </p:txBody>
      </p:sp>
      <p:sp>
        <p:nvSpPr>
          <p:cNvPr id="10" name="Rectangle 9"/>
          <p:cNvSpPr/>
          <p:nvPr userDrawn="1"/>
        </p:nvSpPr>
        <p:spPr>
          <a:xfrm>
            <a:off x="0" y="0"/>
            <a:ext cx="9144000" cy="5143500"/>
          </a:xfrm>
          <a:prstGeom prst="rect">
            <a:avLst/>
          </a:prstGeom>
          <a:noFill/>
          <a:ln w="76200" cmpd="tri">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673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Lst>
  <p:hf hdr="0" dt="0"/>
  <p:txStyles>
    <p:titleStyle>
      <a:lvl1pPr algn="ctr" defTabSz="914400" rtl="0" eaLnBrk="1" latinLnBrk="0" hangingPunct="1">
        <a:spcBef>
          <a:spcPct val="0"/>
        </a:spcBef>
        <a:buNone/>
        <a:defRPr sz="4000" b="1" kern="1200">
          <a:solidFill>
            <a:schemeClr val="accent3"/>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Webinars@ConferTel.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hyperlink" Target="mailto:NMohan@EconometricaInc.com" TargetMode="External"/><Relationship Id="rId3" Type="http://schemas.openxmlformats.org/officeDocument/2006/relationships/hyperlink" Target="mailto:JJoyce@EconometricaInc.com" TargetMode="External"/><Relationship Id="rId7" Type="http://schemas.openxmlformats.org/officeDocument/2006/relationships/hyperlink" Target="mailto:KMauprivez@EconometricaInc.com" TargetMode="External"/><Relationship Id="rId2" Type="http://schemas.openxmlformats.org/officeDocument/2006/relationships/hyperlink" Target="mailto:LYoung@EconometricaInc.com" TargetMode="External"/><Relationship Id="rId1" Type="http://schemas.openxmlformats.org/officeDocument/2006/relationships/slideLayout" Target="../slideLayouts/slideLayout2.xml"/><Relationship Id="rId6" Type="http://schemas.openxmlformats.org/officeDocument/2006/relationships/hyperlink" Target="mailto:EGrossman@EconometricaInc.com" TargetMode="External"/><Relationship Id="rId5" Type="http://schemas.openxmlformats.org/officeDocument/2006/relationships/hyperlink" Target="mailto:WGary@EconometricaInc.com" TargetMode="External"/><Relationship Id="rId4" Type="http://schemas.openxmlformats.org/officeDocument/2006/relationships/hyperlink" Target="mailto:MSheppard@EconometricaInc.com" TargetMode="External"/><Relationship Id="rId9" Type="http://schemas.openxmlformats.org/officeDocument/2006/relationships/hyperlink" Target="mailto:NWeller@EconometricaInc.com"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Subtitle 10"/>
          <p:cNvSpPr>
            <a:spLocks noGrp="1"/>
          </p:cNvSpPr>
          <p:nvPr>
            <p:ph type="subTitle" idx="1"/>
          </p:nvPr>
        </p:nvSpPr>
        <p:spPr>
          <a:xfrm>
            <a:off x="1828800" y="3181350"/>
            <a:ext cx="6858000" cy="1600200"/>
          </a:xfrm>
        </p:spPr>
        <p:txBody>
          <a:bodyPr>
            <a:normAutofit/>
          </a:bodyPr>
          <a:lstStyle/>
          <a:p>
            <a:r>
              <a:rPr lang="en-US" sz="3000" dirty="0" smtClean="0"/>
              <a:t>B-CARE </a:t>
            </a:r>
            <a:r>
              <a:rPr lang="en-US" sz="3000" dirty="0" smtClean="0"/>
              <a:t>Briefing for Training Orientation</a:t>
            </a:r>
            <a:endParaRPr lang="en-US" sz="3000" dirty="0" smtClean="0"/>
          </a:p>
          <a:p>
            <a:r>
              <a:rPr lang="en-US" sz="3000" dirty="0" smtClean="0"/>
              <a:t>DATE/TIME</a:t>
            </a:r>
            <a:endParaRPr lang="en-US" sz="3000" dirty="0"/>
          </a:p>
        </p:txBody>
      </p:sp>
      <p:sp>
        <p:nvSpPr>
          <p:cNvPr id="8" name="Title 7"/>
          <p:cNvSpPr>
            <a:spLocks noGrp="1"/>
          </p:cNvSpPr>
          <p:nvPr>
            <p:ph type="title"/>
          </p:nvPr>
        </p:nvSpPr>
        <p:spPr>
          <a:xfrm>
            <a:off x="1752600" y="590550"/>
            <a:ext cx="6934200" cy="2438400"/>
          </a:xfrm>
        </p:spPr>
        <p:txBody>
          <a:bodyPr>
            <a:normAutofit/>
          </a:bodyPr>
          <a:lstStyle/>
          <a:p>
            <a:r>
              <a:rPr lang="en-US" sz="3800" dirty="0" smtClean="0"/>
              <a:t>Bundled Payments for Care Improvement Initiative–</a:t>
            </a:r>
            <a:br>
              <a:rPr lang="en-US" sz="3800" dirty="0" smtClean="0"/>
            </a:br>
            <a:r>
              <a:rPr lang="en-US" sz="3800" dirty="0" smtClean="0"/>
              <a:t>Continuity Assessment Record </a:t>
            </a:r>
            <a:br>
              <a:rPr lang="en-US" sz="3800" dirty="0" smtClean="0"/>
            </a:br>
            <a:r>
              <a:rPr lang="en-US" sz="3800" dirty="0" smtClean="0"/>
              <a:t>and Evaluation (B-CARE)</a:t>
            </a:r>
            <a:endParaRPr lang="en-US" sz="3800" dirty="0"/>
          </a:p>
        </p:txBody>
      </p:sp>
      <p:sp>
        <p:nvSpPr>
          <p:cNvPr id="5" name="TextBox 4"/>
          <p:cNvSpPr txBox="1"/>
          <p:nvPr/>
        </p:nvSpPr>
        <p:spPr>
          <a:xfrm>
            <a:off x="381000" y="133350"/>
            <a:ext cx="914400" cy="276999"/>
          </a:xfrm>
          <a:prstGeom prst="rect">
            <a:avLst/>
          </a:prstGeom>
          <a:noFill/>
        </p:spPr>
        <p:txBody>
          <a:bodyPr wrap="square" rtlCol="0">
            <a:spAutoFit/>
          </a:bodyPr>
          <a:lstStyle/>
          <a:p>
            <a:pPr algn="ctr"/>
            <a:r>
              <a:rPr lang="en-US" sz="1200" dirty="0">
                <a:solidFill>
                  <a:srgbClr val="FFFFFF"/>
                </a:solidFill>
              </a:rPr>
              <a:t>Version 1</a:t>
            </a:r>
          </a:p>
        </p:txBody>
      </p:sp>
    </p:spTree>
    <p:extLst>
      <p:ext uri="{BB962C8B-B14F-4D97-AF65-F5344CB8AC3E}">
        <p14:creationId xmlns:p14="http://schemas.microsoft.com/office/powerpoint/2010/main" val="2182725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Webinar </a:t>
            </a:r>
            <a:r>
              <a:rPr lang="en-US" dirty="0"/>
              <a:t>Registration</a:t>
            </a:r>
          </a:p>
        </p:txBody>
      </p:sp>
      <p:sp>
        <p:nvSpPr>
          <p:cNvPr id="5" name="Footer Placeholder 4"/>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10</a:t>
            </a:fld>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971550"/>
            <a:ext cx="5120070" cy="3352800"/>
          </a:xfrm>
        </p:spPr>
      </p:pic>
    </p:spTree>
    <p:extLst>
      <p:ext uri="{BB962C8B-B14F-4D97-AF65-F5344CB8AC3E}">
        <p14:creationId xmlns:p14="http://schemas.microsoft.com/office/powerpoint/2010/main" val="76361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Webinar Registration</a:t>
            </a:r>
            <a:endParaRPr lang="en-US" dirty="0"/>
          </a:p>
        </p:txBody>
      </p:sp>
      <p:sp>
        <p:nvSpPr>
          <p:cNvPr id="3" name="Content Placeholder 2"/>
          <p:cNvSpPr>
            <a:spLocks noGrp="1"/>
          </p:cNvSpPr>
          <p:nvPr>
            <p:ph idx="1"/>
          </p:nvPr>
        </p:nvSpPr>
        <p:spPr>
          <a:xfrm>
            <a:off x="1828800" y="1123950"/>
            <a:ext cx="6858000" cy="3352799"/>
          </a:xfrm>
        </p:spPr>
        <p:txBody>
          <a:bodyPr>
            <a:normAutofit lnSpcReduction="10000"/>
          </a:bodyPr>
          <a:lstStyle/>
          <a:p>
            <a:pPr lvl="0"/>
            <a:r>
              <a:rPr lang="en-US" sz="2000" dirty="0"/>
              <a:t>After </a:t>
            </a:r>
            <a:r>
              <a:rPr lang="en-US" sz="2000" dirty="0" smtClean="0"/>
              <a:t>registration, </a:t>
            </a:r>
            <a:r>
              <a:rPr lang="en-US" sz="2000" dirty="0"/>
              <a:t>a confirmation email will be sent from the vendor: </a:t>
            </a:r>
            <a:r>
              <a:rPr lang="en-US" sz="2000" u="sng" dirty="0">
                <a:hlinkClick r:id="rId2"/>
              </a:rPr>
              <a:t>Webinars@ConferTel.net</a:t>
            </a:r>
            <a:r>
              <a:rPr lang="en-US" sz="2000" dirty="0"/>
              <a:t>. Please note that the first email often arrives in your spam folder. If you have not received your confirmation email within 1 hour, please check there.</a:t>
            </a:r>
          </a:p>
          <a:p>
            <a:pPr lvl="0"/>
            <a:r>
              <a:rPr lang="en-US" sz="2000" dirty="0"/>
              <a:t>In the confirmation email, you will receive a personal PIN number, phone number, and webinar link to join the conference. This information is </a:t>
            </a:r>
            <a:r>
              <a:rPr lang="en-US" sz="2000" b="1" dirty="0"/>
              <a:t>for individual use only</a:t>
            </a:r>
            <a:r>
              <a:rPr lang="en-US" sz="2000" dirty="0"/>
              <a:t> and will only work when </a:t>
            </a:r>
            <a:r>
              <a:rPr lang="en-US" sz="2000" b="1" dirty="0"/>
              <a:t>the designated registrant </a:t>
            </a:r>
            <a:r>
              <a:rPr lang="en-US" sz="2000" dirty="0"/>
              <a:t>logs in. </a:t>
            </a:r>
            <a:r>
              <a:rPr lang="en-US" sz="2000" u="sng" dirty="0"/>
              <a:t>Please do not share this information with other attendees, or you will not be able to join</a:t>
            </a:r>
            <a:r>
              <a:rPr lang="en-US" sz="2000" dirty="0"/>
              <a:t>.</a:t>
            </a:r>
          </a:p>
          <a:p>
            <a:endParaRPr lang="en-US" dirty="0"/>
          </a:p>
        </p:txBody>
      </p:sp>
      <p:sp>
        <p:nvSpPr>
          <p:cNvPr id="4" name="Footer Placeholder 3"/>
          <p:cNvSpPr>
            <a:spLocks noGrp="1"/>
          </p:cNvSpPr>
          <p:nvPr>
            <p:ph type="ftr" sz="quarter" idx="11"/>
          </p:nvPr>
        </p:nvSpPr>
        <p:spPr/>
        <p:txBody>
          <a:bodyPr/>
          <a:lstStyle/>
          <a:p>
            <a:r>
              <a:rPr lang="en-US" dirty="0" smtClean="0"/>
              <a:t>B-CARE Briefing for Training Orientation</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11</a:t>
            </a:fld>
            <a:endParaRPr lang="en-US" dirty="0"/>
          </a:p>
        </p:txBody>
      </p:sp>
    </p:spTree>
    <p:extLst>
      <p:ext uri="{BB962C8B-B14F-4D97-AF65-F5344CB8AC3E}">
        <p14:creationId xmlns:p14="http://schemas.microsoft.com/office/powerpoint/2010/main" val="147197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71600" y="205979"/>
            <a:ext cx="7772400" cy="857250"/>
          </a:xfrm>
        </p:spPr>
        <p:txBody>
          <a:bodyPr>
            <a:noAutofit/>
          </a:bodyPr>
          <a:lstStyle/>
          <a:p>
            <a:r>
              <a:rPr lang="en-US" sz="3600" dirty="0" smtClean="0"/>
              <a:t>Help Desk Information</a:t>
            </a:r>
            <a:endParaRPr lang="en-US" sz="3200" dirty="0"/>
          </a:p>
        </p:txBody>
      </p:sp>
      <p:sp>
        <p:nvSpPr>
          <p:cNvPr id="5" name="Footer Placeholder 4"/>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t>12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344" y="1123950"/>
            <a:ext cx="5062822" cy="299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460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676400" y="209550"/>
            <a:ext cx="4191000" cy="1143000"/>
          </a:xfrm>
        </p:spPr>
        <p:txBody>
          <a:bodyPr>
            <a:noAutofit/>
          </a:bodyPr>
          <a:lstStyle/>
          <a:p>
            <a:r>
              <a:rPr lang="en-US" sz="3600" dirty="0"/>
              <a:t>Help Desk Information</a:t>
            </a:r>
            <a:endParaRPr lang="en-US" sz="3200" dirty="0"/>
          </a:p>
        </p:txBody>
      </p:sp>
      <p:sp>
        <p:nvSpPr>
          <p:cNvPr id="7" name="Text Placeholder 6"/>
          <p:cNvSpPr>
            <a:spLocks noGrp="1"/>
          </p:cNvSpPr>
          <p:nvPr>
            <p:ph type="body" sz="half" idx="2"/>
          </p:nvPr>
        </p:nvSpPr>
        <p:spPr>
          <a:xfrm>
            <a:off x="1752600" y="1504950"/>
            <a:ext cx="3429000" cy="2484836"/>
          </a:xfrm>
        </p:spPr>
        <p:txBody>
          <a:bodyPr>
            <a:noAutofit/>
          </a:bodyPr>
          <a:lstStyle/>
          <a:p>
            <a:pPr>
              <a:lnSpc>
                <a:spcPts val="1900"/>
              </a:lnSpc>
            </a:pPr>
            <a:r>
              <a:rPr lang="en-US" sz="2000" dirty="0"/>
              <a:t>Trainers, B-CARE Coordinators, and End Users from any location can access the Help Desk, which will provide live staffing during business hours (8:00 a.m. to 8:00 p.m. </a:t>
            </a:r>
            <a:r>
              <a:rPr lang="en-US" sz="2000" dirty="0" smtClean="0"/>
              <a:t>EST</a:t>
            </a:r>
            <a:r>
              <a:rPr lang="en-US" sz="2000" dirty="0"/>
              <a:t>) across the 10 CMS regions and a message box for awardees to leave questions after hours</a:t>
            </a:r>
            <a:r>
              <a:rPr lang="en-US" sz="2000" dirty="0" smtClean="0"/>
              <a:t>.</a:t>
            </a:r>
            <a:endParaRPr lang="en-US" sz="2000" dirty="0"/>
          </a:p>
        </p:txBody>
      </p:sp>
      <p:sp>
        <p:nvSpPr>
          <p:cNvPr id="5" name="Footer Placeholder 4"/>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t>13</a:t>
            </a:fld>
            <a:endParaRPr lang="en-US" dirty="0"/>
          </a:p>
        </p:txBody>
      </p:sp>
      <p:pic>
        <p:nvPicPr>
          <p:cNvPr id="3075" name="Picture 3" descr="C:\Users\egrossman\AppData\Local\Microsoft\Windows\Temporary Internet Files\Content.Outlook\9IVG52G8\it request_v3-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8414" y="285750"/>
            <a:ext cx="2634586" cy="382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51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28800" y="209550"/>
            <a:ext cx="6781800" cy="609600"/>
          </a:xfrm>
        </p:spPr>
        <p:txBody>
          <a:bodyPr>
            <a:normAutofit/>
          </a:bodyPr>
          <a:lstStyle/>
          <a:p>
            <a:pPr algn="ctr"/>
            <a:r>
              <a:rPr lang="en-US" sz="2800" dirty="0" smtClean="0"/>
              <a:t>B-CARE Portal Registration Process</a:t>
            </a:r>
            <a:endParaRPr lang="en-US" sz="28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31259412"/>
              </p:ext>
            </p:extLst>
          </p:nvPr>
        </p:nvGraphicFramePr>
        <p:xfrm>
          <a:off x="1295400" y="895350"/>
          <a:ext cx="74676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 Placeholder 9"/>
          <p:cNvSpPr>
            <a:spLocks noGrp="1"/>
          </p:cNvSpPr>
          <p:nvPr>
            <p:ph type="body" sz="half" idx="2"/>
          </p:nvPr>
        </p:nvSpPr>
        <p:spPr>
          <a:xfrm>
            <a:off x="1676400" y="3943350"/>
            <a:ext cx="7239000" cy="381000"/>
          </a:xfrm>
        </p:spPr>
        <p:txBody>
          <a:bodyPr>
            <a:normAutofit fontScale="77500" lnSpcReduction="20000"/>
          </a:bodyPr>
          <a:lstStyle/>
          <a:p>
            <a:r>
              <a:rPr lang="en-US" dirty="0" smtClean="0"/>
              <a:t>* B-CARE Coordinators are approved by Master Trainers, B-CARE End Users are approved by their B-CARE Coordinator</a:t>
            </a:r>
            <a:endParaRPr lang="en-US" dirty="0"/>
          </a:p>
        </p:txBody>
      </p:sp>
      <p:sp>
        <p:nvSpPr>
          <p:cNvPr id="5" name="Footer Placeholder 4"/>
          <p:cNvSpPr>
            <a:spLocks noGrp="1"/>
          </p:cNvSpPr>
          <p:nvPr>
            <p:ph type="ftr" sz="quarter" idx="11"/>
          </p:nvPr>
        </p:nvSpPr>
        <p:spPr/>
        <p:txBody>
          <a:bodyPr/>
          <a:lstStyle/>
          <a:p>
            <a:r>
              <a:rPr lang="en-US" dirty="0" smtClean="0"/>
              <a:t>B-CARE Briefing 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t>14</a:t>
            </a:fld>
            <a:endParaRPr lang="en-US" dirty="0"/>
          </a:p>
        </p:txBody>
      </p:sp>
    </p:spTree>
    <p:extLst>
      <p:ext uri="{BB962C8B-B14F-4D97-AF65-F5344CB8AC3E}">
        <p14:creationId xmlns:p14="http://schemas.microsoft.com/office/powerpoint/2010/main" val="133677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B-CARE Assessment Tool Technical </a:t>
            </a:r>
            <a:r>
              <a:rPr lang="en-US" sz="2700" dirty="0" smtClean="0"/>
              <a:t>Information</a:t>
            </a:r>
            <a:endParaRPr lang="en-US" dirty="0"/>
          </a:p>
        </p:txBody>
      </p:sp>
      <p:sp>
        <p:nvSpPr>
          <p:cNvPr id="3" name="Content Placeholder 2"/>
          <p:cNvSpPr>
            <a:spLocks noGrp="1"/>
          </p:cNvSpPr>
          <p:nvPr>
            <p:ph idx="1"/>
          </p:nvPr>
        </p:nvSpPr>
        <p:spPr/>
        <p:txBody>
          <a:bodyPr>
            <a:normAutofit fontScale="92500"/>
          </a:bodyPr>
          <a:lstStyle/>
          <a:p>
            <a:r>
              <a:rPr lang="en-US" dirty="0" smtClean="0"/>
              <a:t>Internet connectivity is required</a:t>
            </a:r>
          </a:p>
          <a:p>
            <a:r>
              <a:rPr lang="en-US" dirty="0" smtClean="0"/>
              <a:t>Browser Requirement: Internet Explorer</a:t>
            </a:r>
          </a:p>
          <a:p>
            <a:r>
              <a:rPr lang="en-US" dirty="0" smtClean="0"/>
              <a:t>Operating System Requirement: Microsoft Windows</a:t>
            </a:r>
          </a:p>
          <a:p>
            <a:r>
              <a:rPr lang="en-US" dirty="0" smtClean="0"/>
              <a:t>Adobe Reader Requirement: Version 10 or higher</a:t>
            </a:r>
            <a:endParaRPr lang="en-US" dirty="0"/>
          </a:p>
        </p:txBody>
      </p:sp>
      <p:sp>
        <p:nvSpPr>
          <p:cNvPr id="4" name="Footer Placeholder 3"/>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15</a:t>
            </a:fld>
            <a:endParaRPr lang="en-US" dirty="0"/>
          </a:p>
        </p:txBody>
      </p:sp>
    </p:spTree>
    <p:extLst>
      <p:ext uri="{BB962C8B-B14F-4D97-AF65-F5344CB8AC3E}">
        <p14:creationId xmlns:p14="http://schemas.microsoft.com/office/powerpoint/2010/main" val="26095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B-CARE Briefing for Training Orientation</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16</a:t>
            </a:fld>
            <a:endParaRPr lang="en-US" dirty="0"/>
          </a:p>
        </p:txBody>
      </p:sp>
    </p:spTree>
    <p:extLst>
      <p:ext uri="{BB962C8B-B14F-4D97-AF65-F5344CB8AC3E}">
        <p14:creationId xmlns:p14="http://schemas.microsoft.com/office/powerpoint/2010/main" val="315319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sz="3000" b="1" dirty="0" smtClean="0"/>
              <a:t>Introduction to </a:t>
            </a:r>
            <a:r>
              <a:rPr lang="en-US" sz="3000" b="1" dirty="0" smtClean="0"/>
              <a:t>Econometrica/Master </a:t>
            </a:r>
            <a:r>
              <a:rPr lang="en-US" sz="3000" b="1" dirty="0" smtClean="0"/>
              <a:t>Trainers</a:t>
            </a:r>
          </a:p>
          <a:p>
            <a:r>
              <a:rPr lang="en-US" sz="3000" b="1" dirty="0" smtClean="0"/>
              <a:t>Training and Support</a:t>
            </a:r>
          </a:p>
          <a:p>
            <a:r>
              <a:rPr lang="en-US" sz="3000" b="1" dirty="0" smtClean="0"/>
              <a:t>Welcome Packet Information</a:t>
            </a:r>
            <a:endParaRPr lang="en-US" sz="3000" b="1" dirty="0"/>
          </a:p>
          <a:p>
            <a:r>
              <a:rPr lang="en-US" sz="3000" b="1" dirty="0" smtClean="0"/>
              <a:t>Webinar Registration</a:t>
            </a:r>
          </a:p>
          <a:p>
            <a:r>
              <a:rPr lang="en-US" sz="3000" b="1" dirty="0" smtClean="0"/>
              <a:t>Help Desk Information</a:t>
            </a:r>
          </a:p>
          <a:p>
            <a:r>
              <a:rPr lang="en-US" sz="3000" b="1" dirty="0" smtClean="0"/>
              <a:t>Portal Access Registration Process</a:t>
            </a:r>
          </a:p>
          <a:p>
            <a:r>
              <a:rPr lang="en-US" sz="3000" b="1" dirty="0" smtClean="0"/>
              <a:t>B-CARE Assessment Tool Technical Information</a:t>
            </a:r>
            <a:endParaRPr lang="en-US" sz="3000" b="1" dirty="0" smtClean="0"/>
          </a:p>
          <a:p>
            <a:r>
              <a:rPr lang="en-US" sz="3000" b="1" dirty="0" smtClean="0"/>
              <a:t>Closing</a:t>
            </a:r>
            <a:endParaRPr lang="en-US" sz="3000" dirty="0"/>
          </a:p>
        </p:txBody>
      </p:sp>
      <p:sp>
        <p:nvSpPr>
          <p:cNvPr id="5" name="Footer Placeholder 4"/>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t>2</a:t>
            </a:fld>
            <a:endParaRPr lang="en-US" dirty="0"/>
          </a:p>
        </p:txBody>
      </p:sp>
    </p:spTree>
    <p:extLst>
      <p:ext uri="{BB962C8B-B14F-4D97-AF65-F5344CB8AC3E}">
        <p14:creationId xmlns:p14="http://schemas.microsoft.com/office/powerpoint/2010/main" val="379361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Econometrica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100" dirty="0"/>
              <a:t>CMS/CMMI selected Econometrica to assist you in implementing the B-CARE Tool at your facility. Econometrica is experienced in managing national health care improvement initiatives for the Federal Government as well as for the private sector. Our staff members are here to support your team with:</a:t>
            </a:r>
          </a:p>
          <a:p>
            <a:pPr lvl="0"/>
            <a:r>
              <a:rPr lang="en-US" sz="2100" dirty="0"/>
              <a:t>Planning for implementation of the B-CARE Tool.</a:t>
            </a:r>
          </a:p>
          <a:p>
            <a:pPr lvl="0"/>
            <a:r>
              <a:rPr lang="en-US" sz="2100" dirty="0"/>
              <a:t>Identifying ways to integrate B-CARE assessments into the daily workflow of your staff.</a:t>
            </a:r>
          </a:p>
          <a:p>
            <a:pPr lvl="0"/>
            <a:r>
              <a:rPr lang="en-US" sz="2100" dirty="0"/>
              <a:t>Providing initial and ongoing training to End Users of the B-CARE Tool.</a:t>
            </a:r>
          </a:p>
          <a:p>
            <a:pPr lvl="0"/>
            <a:r>
              <a:rPr lang="en-US" sz="2100" dirty="0"/>
              <a:t>Assisting you with tracking data submissions and interpreting reports on data quality, accuracy, and completeness.</a:t>
            </a:r>
          </a:p>
          <a:p>
            <a:endParaRPr lang="en-US" dirty="0"/>
          </a:p>
        </p:txBody>
      </p:sp>
      <p:sp>
        <p:nvSpPr>
          <p:cNvPr id="4" name="Footer Placeholder 3"/>
          <p:cNvSpPr>
            <a:spLocks noGrp="1"/>
          </p:cNvSpPr>
          <p:nvPr>
            <p:ph type="ftr" sz="quarter" idx="11"/>
          </p:nvPr>
        </p:nvSpPr>
        <p:spPr/>
        <p:txBody>
          <a:bodyPr/>
          <a:lstStyle/>
          <a:p>
            <a:r>
              <a:rPr lang="en-US" dirty="0" smtClean="0"/>
              <a:t>B-CARE Briefing for Training Orientation</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3</a:t>
            </a:fld>
            <a:endParaRPr lang="en-US" dirty="0"/>
          </a:p>
        </p:txBody>
      </p:sp>
    </p:spTree>
    <p:extLst>
      <p:ext uri="{BB962C8B-B14F-4D97-AF65-F5344CB8AC3E}">
        <p14:creationId xmlns:p14="http://schemas.microsoft.com/office/powerpoint/2010/main" val="4893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Econometrica</a:t>
            </a:r>
            <a:endParaRPr lang="en-US" dirty="0"/>
          </a:p>
        </p:txBody>
      </p:sp>
      <p:sp>
        <p:nvSpPr>
          <p:cNvPr id="18" name="Content Placeholder 17"/>
          <p:cNvSpPr>
            <a:spLocks noGrp="1"/>
          </p:cNvSpPr>
          <p:nvPr>
            <p:ph idx="1"/>
          </p:nvPr>
        </p:nvSpPr>
        <p:spPr>
          <a:xfrm>
            <a:off x="1828800" y="1200151"/>
            <a:ext cx="6858000" cy="1295399"/>
          </a:xfrm>
        </p:spPr>
        <p:txBody>
          <a:bodyPr/>
          <a:lstStyle/>
          <a:p>
            <a:r>
              <a:rPr lang="en-US" dirty="0"/>
              <a:t>Flow of Information from CMS </a:t>
            </a:r>
            <a:r>
              <a:rPr lang="en-US" dirty="0" smtClean="0"/>
              <a:t>to the End User, through Econometrica.</a:t>
            </a:r>
            <a:endParaRPr lang="en-US" dirty="0"/>
          </a:p>
          <a:p>
            <a:endParaRPr lang="en-US" dirty="0"/>
          </a:p>
        </p:txBody>
      </p:sp>
      <p:sp>
        <p:nvSpPr>
          <p:cNvPr id="5" name="Footer Placeholder 4"/>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4</a:t>
            </a:fld>
            <a:endParaRPr lang="en-US" dirty="0"/>
          </a:p>
        </p:txBody>
      </p:sp>
      <p:graphicFrame>
        <p:nvGraphicFramePr>
          <p:cNvPr id="7" name="Diagram 6" descr="THis chart descibes the flow of infomation from CMS to the End Users for the B-CARE Tools. " title="Exhibit 3: B-CarE Tool Communications Chart"/>
          <p:cNvGraphicFramePr/>
          <p:nvPr>
            <p:extLst>
              <p:ext uri="{D42A27DB-BD31-4B8C-83A1-F6EECF244321}">
                <p14:modId xmlns:p14="http://schemas.microsoft.com/office/powerpoint/2010/main" val="4167412653"/>
              </p:ext>
            </p:extLst>
          </p:nvPr>
        </p:nvGraphicFramePr>
        <p:xfrm>
          <a:off x="1600200" y="2266950"/>
          <a:ext cx="70866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2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Master </a:t>
            </a:r>
            <a:r>
              <a:rPr lang="en-US" dirty="0"/>
              <a:t>Trainers</a:t>
            </a:r>
          </a:p>
        </p:txBody>
      </p:sp>
      <p:sp>
        <p:nvSpPr>
          <p:cNvPr id="3" name="Content Placeholder 2"/>
          <p:cNvSpPr>
            <a:spLocks noGrp="1"/>
          </p:cNvSpPr>
          <p:nvPr>
            <p:ph idx="1"/>
          </p:nvPr>
        </p:nvSpPr>
        <p:spPr>
          <a:xfrm>
            <a:off x="1828800" y="1200151"/>
            <a:ext cx="7162800" cy="3124199"/>
          </a:xfrm>
        </p:spPr>
        <p:txBody>
          <a:bodyPr numCol="2">
            <a:noAutofit/>
          </a:bodyPr>
          <a:lstStyle/>
          <a:p>
            <a:pPr marL="0" indent="0">
              <a:lnSpc>
                <a:spcPct val="120000"/>
              </a:lnSpc>
              <a:spcBef>
                <a:spcPts val="600"/>
              </a:spcBef>
              <a:spcAft>
                <a:spcPts val="1300"/>
              </a:spcAft>
              <a:buNone/>
            </a:pPr>
            <a:r>
              <a:rPr lang="en-US" sz="1400" b="1" dirty="0"/>
              <a:t>Lynnette Pair Young</a:t>
            </a:r>
            <a:br>
              <a:rPr lang="en-US" sz="1400" b="1" dirty="0"/>
            </a:br>
            <a:r>
              <a:rPr lang="en-US" sz="1400" dirty="0"/>
              <a:t>Email: </a:t>
            </a:r>
            <a:r>
              <a:rPr lang="en-US" sz="1400" dirty="0">
                <a:hlinkClick r:id="rId2"/>
              </a:rPr>
              <a:t>LYoung@EconometricaInc.com</a:t>
            </a:r>
            <a:endParaRPr lang="en-US" sz="1400" dirty="0"/>
          </a:p>
          <a:p>
            <a:pPr marL="0" indent="0">
              <a:lnSpc>
                <a:spcPct val="120000"/>
              </a:lnSpc>
              <a:spcBef>
                <a:spcPts val="600"/>
              </a:spcBef>
              <a:spcAft>
                <a:spcPts val="1300"/>
              </a:spcAft>
              <a:buNone/>
            </a:pPr>
            <a:r>
              <a:rPr lang="en-US" sz="1400" b="1" dirty="0" err="1"/>
              <a:t>Johnnetta</a:t>
            </a:r>
            <a:r>
              <a:rPr lang="en-US" sz="1400" b="1" dirty="0"/>
              <a:t> Davis-Joyce</a:t>
            </a:r>
            <a:br>
              <a:rPr lang="en-US" sz="1400" b="1" dirty="0"/>
            </a:br>
            <a:r>
              <a:rPr lang="en-US" sz="1400" dirty="0"/>
              <a:t>Email: </a:t>
            </a:r>
            <a:r>
              <a:rPr lang="en-US" sz="1400" dirty="0">
                <a:hlinkClick r:id="rId3"/>
              </a:rPr>
              <a:t>JJoyce@EconometricaInc.com</a:t>
            </a:r>
            <a:endParaRPr lang="en-US" sz="1400" dirty="0"/>
          </a:p>
          <a:p>
            <a:pPr marL="0" indent="0">
              <a:lnSpc>
                <a:spcPct val="120000"/>
              </a:lnSpc>
              <a:spcBef>
                <a:spcPts val="600"/>
              </a:spcBef>
              <a:spcAft>
                <a:spcPts val="1300"/>
              </a:spcAft>
              <a:buNone/>
            </a:pPr>
            <a:r>
              <a:rPr lang="en-US" sz="1400" b="1" dirty="0"/>
              <a:t>Monique Sheppard</a:t>
            </a:r>
            <a:br>
              <a:rPr lang="en-US" sz="1400" b="1" dirty="0"/>
            </a:br>
            <a:r>
              <a:rPr lang="en-US" sz="1400" dirty="0"/>
              <a:t>Email: </a:t>
            </a:r>
            <a:r>
              <a:rPr lang="en-US" sz="1400" dirty="0">
                <a:hlinkClick r:id="rId4"/>
              </a:rPr>
              <a:t>MSheppard@EconometricaInc.com</a:t>
            </a:r>
            <a:endParaRPr lang="en-US" sz="1400" dirty="0"/>
          </a:p>
          <a:p>
            <a:pPr marL="0" indent="0">
              <a:lnSpc>
                <a:spcPct val="120000"/>
              </a:lnSpc>
              <a:spcBef>
                <a:spcPts val="600"/>
              </a:spcBef>
              <a:spcAft>
                <a:spcPts val="1300"/>
              </a:spcAft>
              <a:buNone/>
            </a:pPr>
            <a:r>
              <a:rPr lang="en-US" sz="1400" b="1" dirty="0"/>
              <a:t>Wendy Gary</a:t>
            </a:r>
            <a:br>
              <a:rPr lang="en-US" sz="1400" b="1" dirty="0"/>
            </a:br>
            <a:r>
              <a:rPr lang="en-US" sz="1400" dirty="0"/>
              <a:t>Email: </a:t>
            </a:r>
            <a:r>
              <a:rPr lang="en-US" sz="1400" dirty="0">
                <a:hlinkClick r:id="rId5"/>
              </a:rPr>
              <a:t>WGary@EconometricaInc.com</a:t>
            </a:r>
            <a:endParaRPr lang="en-US" sz="1400" dirty="0"/>
          </a:p>
          <a:p>
            <a:pPr marL="0" indent="0">
              <a:lnSpc>
                <a:spcPct val="120000"/>
              </a:lnSpc>
              <a:spcBef>
                <a:spcPts val="600"/>
              </a:spcBef>
              <a:spcAft>
                <a:spcPts val="1300"/>
              </a:spcAft>
              <a:buNone/>
            </a:pPr>
            <a:endParaRPr lang="en-US" sz="1400" dirty="0" smtClean="0"/>
          </a:p>
          <a:p>
            <a:pPr marL="0" indent="0">
              <a:lnSpc>
                <a:spcPct val="120000"/>
              </a:lnSpc>
              <a:spcBef>
                <a:spcPts val="600"/>
              </a:spcBef>
              <a:spcAft>
                <a:spcPts val="1300"/>
              </a:spcAft>
              <a:buNone/>
            </a:pPr>
            <a:endParaRPr lang="en-US" sz="1400" b="1" dirty="0" smtClean="0"/>
          </a:p>
          <a:p>
            <a:pPr marL="0" indent="0">
              <a:lnSpc>
                <a:spcPct val="120000"/>
              </a:lnSpc>
              <a:spcBef>
                <a:spcPts val="600"/>
              </a:spcBef>
              <a:spcAft>
                <a:spcPts val="1300"/>
              </a:spcAft>
              <a:buNone/>
            </a:pPr>
            <a:r>
              <a:rPr lang="en-US" sz="1400" b="1" dirty="0" smtClean="0"/>
              <a:t>Emily </a:t>
            </a:r>
            <a:r>
              <a:rPr lang="en-US" sz="1400" b="1" dirty="0"/>
              <a:t>K. Grossman</a:t>
            </a:r>
            <a:br>
              <a:rPr lang="en-US" sz="1400" b="1" dirty="0"/>
            </a:br>
            <a:r>
              <a:rPr lang="en-US" sz="1400" dirty="0" smtClean="0"/>
              <a:t>Email</a:t>
            </a:r>
            <a:r>
              <a:rPr lang="en-US" sz="1400" dirty="0"/>
              <a:t>: </a:t>
            </a:r>
            <a:r>
              <a:rPr lang="en-US" sz="1400" dirty="0">
                <a:hlinkClick r:id="rId6"/>
              </a:rPr>
              <a:t>EGrossman@EconometricaInc.com</a:t>
            </a:r>
            <a:endParaRPr lang="en-US" sz="1400" dirty="0"/>
          </a:p>
          <a:p>
            <a:pPr marL="0" indent="0">
              <a:lnSpc>
                <a:spcPct val="120000"/>
              </a:lnSpc>
              <a:spcBef>
                <a:spcPts val="600"/>
              </a:spcBef>
              <a:spcAft>
                <a:spcPts val="1300"/>
              </a:spcAft>
              <a:buNone/>
            </a:pPr>
            <a:r>
              <a:rPr lang="en-US" sz="1400" b="1" dirty="0" err="1"/>
              <a:t>Karine</a:t>
            </a:r>
            <a:r>
              <a:rPr lang="en-US" sz="1400" b="1" dirty="0"/>
              <a:t> </a:t>
            </a:r>
            <a:r>
              <a:rPr lang="en-US" sz="1400" b="1" dirty="0" err="1"/>
              <a:t>Mauprivez</a:t>
            </a:r>
            <a:r>
              <a:rPr lang="en-US" sz="1400" b="1" dirty="0"/>
              <a:t/>
            </a:r>
            <a:br>
              <a:rPr lang="en-US" sz="1400" b="1" dirty="0"/>
            </a:br>
            <a:r>
              <a:rPr lang="en-US" sz="1400" dirty="0"/>
              <a:t>Email: </a:t>
            </a:r>
            <a:r>
              <a:rPr lang="en-US" sz="1400" dirty="0">
                <a:hlinkClick r:id="rId7"/>
              </a:rPr>
              <a:t>KMauprivez@EconometricaInc.com</a:t>
            </a:r>
            <a:endParaRPr lang="en-US" sz="1400" dirty="0"/>
          </a:p>
          <a:p>
            <a:pPr marL="0" indent="0">
              <a:lnSpc>
                <a:spcPct val="120000"/>
              </a:lnSpc>
              <a:spcBef>
                <a:spcPts val="600"/>
              </a:spcBef>
              <a:spcAft>
                <a:spcPts val="1300"/>
              </a:spcAft>
              <a:buNone/>
            </a:pPr>
            <a:r>
              <a:rPr lang="en-US" sz="1400" b="1" dirty="0" err="1"/>
              <a:t>Nikitha</a:t>
            </a:r>
            <a:r>
              <a:rPr lang="en-US" sz="1400" b="1" dirty="0"/>
              <a:t> Mohan</a:t>
            </a:r>
            <a:br>
              <a:rPr lang="en-US" sz="1400" b="1" dirty="0"/>
            </a:br>
            <a:r>
              <a:rPr lang="en-US" sz="1400" dirty="0"/>
              <a:t>Email: </a:t>
            </a:r>
            <a:r>
              <a:rPr lang="en-US" sz="1400" dirty="0">
                <a:hlinkClick r:id="rId8"/>
              </a:rPr>
              <a:t>NMohan@EconometricaInc.com</a:t>
            </a:r>
            <a:endParaRPr lang="en-US" sz="1400" dirty="0"/>
          </a:p>
          <a:p>
            <a:pPr marL="0" indent="0">
              <a:lnSpc>
                <a:spcPct val="120000"/>
              </a:lnSpc>
              <a:spcBef>
                <a:spcPts val="600"/>
              </a:spcBef>
              <a:spcAft>
                <a:spcPts val="1300"/>
              </a:spcAft>
              <a:buNone/>
            </a:pPr>
            <a:r>
              <a:rPr lang="en-US" sz="1400" b="1" dirty="0"/>
              <a:t>Nancy Weller</a:t>
            </a:r>
            <a:br>
              <a:rPr lang="en-US" sz="1400" b="1" dirty="0"/>
            </a:br>
            <a:r>
              <a:rPr lang="en-US" sz="1400" dirty="0"/>
              <a:t>Email: </a:t>
            </a:r>
            <a:r>
              <a:rPr lang="en-US" sz="1400" dirty="0">
                <a:hlinkClick r:id="rId9"/>
              </a:rPr>
              <a:t>NWeller@EconometricaInc.com</a:t>
            </a:r>
            <a:endParaRPr lang="en-US" sz="1400" dirty="0"/>
          </a:p>
          <a:p>
            <a:pPr marL="0" indent="0">
              <a:spcBef>
                <a:spcPts val="600"/>
              </a:spcBef>
              <a:spcAft>
                <a:spcPts val="1300"/>
              </a:spcAft>
              <a:buNone/>
            </a:pPr>
            <a:endParaRPr lang="en-US" sz="1400" dirty="0"/>
          </a:p>
        </p:txBody>
      </p:sp>
      <p:sp>
        <p:nvSpPr>
          <p:cNvPr id="5" name="Footer Placeholder 4"/>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t>5</a:t>
            </a:fld>
            <a:endParaRPr lang="en-US" dirty="0"/>
          </a:p>
        </p:txBody>
      </p:sp>
    </p:spTree>
    <p:extLst>
      <p:ext uri="{BB962C8B-B14F-4D97-AF65-F5344CB8AC3E}">
        <p14:creationId xmlns:p14="http://schemas.microsoft.com/office/powerpoint/2010/main" val="76526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and Support: B-CARE Training Support</a:t>
            </a:r>
            <a:endParaRPr lang="en-US" dirty="0"/>
          </a:p>
        </p:txBody>
      </p:sp>
      <p:graphicFrame>
        <p:nvGraphicFramePr>
          <p:cNvPr id="8" name="Content Placeholder 7" descr="This is a graphic that illustrates the text of the Econometrica Team's multi-pronged approach."/>
          <p:cNvGraphicFramePr>
            <a:graphicFrameLocks noGrp="1"/>
          </p:cNvGraphicFramePr>
          <p:nvPr>
            <p:ph idx="1"/>
            <p:extLst>
              <p:ext uri="{D42A27DB-BD31-4B8C-83A1-F6EECF244321}">
                <p14:modId xmlns:p14="http://schemas.microsoft.com/office/powerpoint/2010/main" val="254089055"/>
              </p:ext>
            </p:extLst>
          </p:nvPr>
        </p:nvGraphicFramePr>
        <p:xfrm>
          <a:off x="1676400" y="1047750"/>
          <a:ext cx="68580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r>
              <a:rPr lang="en-US" dirty="0" smtClean="0"/>
              <a:t>B-CARE </a:t>
            </a:r>
            <a:r>
              <a:rPr lang="en-US" dirty="0" smtClean="0"/>
              <a:t>Briefing </a:t>
            </a:r>
            <a:r>
              <a:rPr lang="en-US" dirty="0" smtClean="0"/>
              <a:t>for Training Orientation</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6</a:t>
            </a:fld>
            <a:endParaRPr lang="en-US" dirty="0"/>
          </a:p>
        </p:txBody>
      </p:sp>
    </p:spTree>
    <p:extLst>
      <p:ext uri="{BB962C8B-B14F-4D97-AF65-F5344CB8AC3E}">
        <p14:creationId xmlns:p14="http://schemas.microsoft.com/office/powerpoint/2010/main" val="81461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and Support: </a:t>
            </a:r>
            <a:r>
              <a:rPr lang="en-US" dirty="0" smtClean="0"/>
              <a:t>Econometrica Roles</a:t>
            </a:r>
            <a:endParaRPr lang="en-US" dirty="0"/>
          </a:p>
        </p:txBody>
      </p:sp>
      <p:sp>
        <p:nvSpPr>
          <p:cNvPr id="5" name="Footer Placeholder 4"/>
          <p:cNvSpPr>
            <a:spLocks noGrp="1"/>
          </p:cNvSpPr>
          <p:nvPr>
            <p:ph type="ftr" sz="quarter" idx="11"/>
          </p:nvPr>
        </p:nvSpPr>
        <p:spPr/>
        <p:txBody>
          <a:bodyPr/>
          <a:lstStyle/>
          <a:p>
            <a:r>
              <a:rPr lang="en-US" dirty="0" smtClean="0">
                <a:solidFill>
                  <a:srgbClr val="FFFFFF"/>
                </a:solidFill>
              </a:rPr>
              <a:t>B-CARE Webinar for Training Orientation</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C745F1B8-0583-4C61-966A-B3E5E47922B2}" type="slidenum">
              <a:rPr lang="en-US" smtClean="0">
                <a:solidFill>
                  <a:srgbClr val="FFFFFF"/>
                </a:solidFill>
              </a:rPr>
              <a:t>7</a:t>
            </a:fld>
            <a:endParaRPr lang="en-US" dirty="0">
              <a:solidFill>
                <a:srgbClr val="FFFFFF"/>
              </a:solidFill>
            </a:endParaRPr>
          </a:p>
        </p:txBody>
      </p:sp>
      <p:sp>
        <p:nvSpPr>
          <p:cNvPr id="7" name="Content Placeholder 6"/>
          <p:cNvSpPr>
            <a:spLocks noGrp="1"/>
          </p:cNvSpPr>
          <p:nvPr>
            <p:ph sz="half" idx="13"/>
          </p:nvPr>
        </p:nvSpPr>
        <p:spPr>
          <a:xfrm>
            <a:off x="1524000" y="1276350"/>
            <a:ext cx="3429000" cy="2971800"/>
          </a:xfrm>
        </p:spPr>
        <p:txBody>
          <a:bodyPr>
            <a:normAutofit fontScale="62500" lnSpcReduction="20000"/>
          </a:bodyPr>
          <a:lstStyle/>
          <a:p>
            <a:pPr marL="0" indent="0">
              <a:lnSpc>
                <a:spcPts val="2500"/>
              </a:lnSpc>
              <a:buNone/>
            </a:pPr>
            <a:r>
              <a:rPr lang="en-US" sz="2200" b="1" dirty="0" smtClean="0"/>
              <a:t>Master Trainer</a:t>
            </a:r>
          </a:p>
          <a:p>
            <a:r>
              <a:rPr lang="en-US" sz="2400" dirty="0" smtClean="0"/>
              <a:t>Function as subject matter experts (SMEs) for tools, processes, and project content around B-CARE Tool implementation and ongoing usage. </a:t>
            </a:r>
          </a:p>
          <a:p>
            <a:r>
              <a:rPr lang="en-US" sz="2400" dirty="0" smtClean="0"/>
              <a:t>Orient, train, and provide continuing support to B-CARE Coordinators and to your facility.</a:t>
            </a:r>
          </a:p>
          <a:p>
            <a:r>
              <a:rPr lang="en-US" sz="2400" dirty="0" smtClean="0"/>
              <a:t>Assist your B-CARE Coordinator(s) with interpreting reports as well as assist in developing and monitoring key strategies you may implement for improving data quality and/or completeness.</a:t>
            </a:r>
          </a:p>
          <a:p>
            <a:endParaRPr lang="en-US" sz="2400" dirty="0"/>
          </a:p>
        </p:txBody>
      </p:sp>
      <p:sp>
        <p:nvSpPr>
          <p:cNvPr id="4" name="Content Placeholder 3"/>
          <p:cNvSpPr>
            <a:spLocks noGrp="1"/>
          </p:cNvSpPr>
          <p:nvPr>
            <p:ph sz="half" idx="2"/>
          </p:nvPr>
        </p:nvSpPr>
        <p:spPr>
          <a:xfrm>
            <a:off x="5334000" y="1276350"/>
            <a:ext cx="3429000" cy="3394472"/>
          </a:xfrm>
        </p:spPr>
        <p:txBody>
          <a:bodyPr>
            <a:normAutofit fontScale="55000" lnSpcReduction="20000"/>
          </a:bodyPr>
          <a:lstStyle/>
          <a:p>
            <a:pPr marL="0" indent="0">
              <a:lnSpc>
                <a:spcPts val="2500"/>
              </a:lnSpc>
              <a:buNone/>
            </a:pPr>
            <a:r>
              <a:rPr lang="en-US" b="1" dirty="0"/>
              <a:t>System Administrator/Help Desk</a:t>
            </a:r>
          </a:p>
          <a:p>
            <a:r>
              <a:rPr lang="en-US" dirty="0"/>
              <a:t>Liaison between the Baltimore Data Center (BDC) technical staff.</a:t>
            </a:r>
          </a:p>
          <a:p>
            <a:r>
              <a:rPr lang="en-US" dirty="0"/>
              <a:t>Design and develop software for patches and upgrades to the B-CARE application during future releases.</a:t>
            </a:r>
          </a:p>
          <a:p>
            <a:r>
              <a:rPr lang="en-US" dirty="0"/>
              <a:t>Responsible for off-site maintenance of the B-CARE Tool as requested by BDC staff</a:t>
            </a:r>
          </a:p>
          <a:p>
            <a:r>
              <a:rPr lang="en-US" dirty="0"/>
              <a:t>Maintain user access to include resetting passwords, deleting accounts, and </a:t>
            </a:r>
            <a:r>
              <a:rPr lang="en-US" dirty="0" smtClean="0"/>
              <a:t>approving new B-CARE Coordinators.</a:t>
            </a:r>
            <a:endParaRPr lang="en-US" dirty="0"/>
          </a:p>
          <a:p>
            <a:endParaRPr lang="en-US" dirty="0"/>
          </a:p>
        </p:txBody>
      </p:sp>
    </p:spTree>
    <p:extLst>
      <p:ext uri="{BB962C8B-B14F-4D97-AF65-F5344CB8AC3E}">
        <p14:creationId xmlns:p14="http://schemas.microsoft.com/office/powerpoint/2010/main" val="168839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205979"/>
            <a:ext cx="7315200" cy="857250"/>
          </a:xfrm>
        </p:spPr>
        <p:txBody>
          <a:bodyPr>
            <a:normAutofit fontScale="90000"/>
          </a:bodyPr>
          <a:lstStyle/>
          <a:p>
            <a:r>
              <a:rPr lang="en-US" dirty="0" smtClean="0"/>
              <a:t>Training and Support: </a:t>
            </a:r>
            <a:r>
              <a:rPr lang="en-US" dirty="0" smtClean="0"/>
              <a:t>Awardee Roles</a:t>
            </a:r>
            <a:endParaRPr lang="en-US" dirty="0"/>
          </a:p>
        </p:txBody>
      </p:sp>
      <p:sp>
        <p:nvSpPr>
          <p:cNvPr id="3" name="Content Placeholder 2"/>
          <p:cNvSpPr>
            <a:spLocks noGrp="1"/>
          </p:cNvSpPr>
          <p:nvPr>
            <p:ph sz="half" idx="2"/>
          </p:nvPr>
        </p:nvSpPr>
        <p:spPr>
          <a:xfrm>
            <a:off x="5257800" y="1276350"/>
            <a:ext cx="3429000" cy="2971800"/>
          </a:xfrm>
        </p:spPr>
        <p:txBody>
          <a:bodyPr>
            <a:noAutofit/>
          </a:bodyPr>
          <a:lstStyle/>
          <a:p>
            <a:pPr marL="0" indent="0">
              <a:lnSpc>
                <a:spcPts val="2500"/>
              </a:lnSpc>
              <a:buNone/>
            </a:pPr>
            <a:r>
              <a:rPr lang="en-US" sz="2200" b="1" dirty="0" smtClean="0"/>
              <a:t>B-CARE </a:t>
            </a:r>
            <a:r>
              <a:rPr lang="en-US" sz="2200" b="1" dirty="0"/>
              <a:t>End </a:t>
            </a:r>
            <a:r>
              <a:rPr lang="en-US" sz="2200" b="1" dirty="0" smtClean="0"/>
              <a:t>User</a:t>
            </a:r>
          </a:p>
          <a:p>
            <a:pPr>
              <a:lnSpc>
                <a:spcPts val="2500"/>
              </a:lnSpc>
            </a:pPr>
            <a:r>
              <a:rPr lang="en-US" sz="2000" dirty="0"/>
              <a:t>Clinical </a:t>
            </a:r>
            <a:r>
              <a:rPr lang="en-US" sz="2000" dirty="0" smtClean="0"/>
              <a:t>personnel</a:t>
            </a:r>
            <a:r>
              <a:rPr lang="en-US" sz="2000" dirty="0"/>
              <a:t>.</a:t>
            </a:r>
          </a:p>
          <a:p>
            <a:pPr>
              <a:lnSpc>
                <a:spcPts val="2500"/>
              </a:lnSpc>
            </a:pPr>
            <a:r>
              <a:rPr lang="en-US" sz="2000" dirty="0"/>
              <a:t>Collects data from beneficiary and medical records.</a:t>
            </a:r>
          </a:p>
          <a:p>
            <a:pPr>
              <a:lnSpc>
                <a:spcPts val="2500"/>
              </a:lnSpc>
            </a:pPr>
            <a:r>
              <a:rPr lang="en-US" sz="2000" dirty="0"/>
              <a:t>Completes B-CARE Tool elements.</a:t>
            </a:r>
          </a:p>
        </p:txBody>
      </p:sp>
      <p:sp>
        <p:nvSpPr>
          <p:cNvPr id="5" name="Footer Placeholder 4"/>
          <p:cNvSpPr>
            <a:spLocks noGrp="1"/>
          </p:cNvSpPr>
          <p:nvPr>
            <p:ph type="ftr" sz="quarter" idx="11"/>
          </p:nvPr>
        </p:nvSpPr>
        <p:spPr/>
        <p:txBody>
          <a:bodyPr/>
          <a:lstStyle/>
          <a:p>
            <a:r>
              <a:rPr lang="en-US" dirty="0" smtClean="0">
                <a:solidFill>
                  <a:srgbClr val="FFFFFF"/>
                </a:solidFill>
              </a:rPr>
              <a:t>B-CARE </a:t>
            </a:r>
            <a:r>
              <a:rPr lang="en-US" dirty="0" smtClean="0">
                <a:solidFill>
                  <a:srgbClr val="FFFFFF"/>
                </a:solidFill>
              </a:rPr>
              <a:t>Briefing </a:t>
            </a:r>
            <a:r>
              <a:rPr lang="en-US" dirty="0" smtClean="0">
                <a:solidFill>
                  <a:srgbClr val="FFFFFF"/>
                </a:solidFill>
              </a:rPr>
              <a:t>for Training Orientation</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C745F1B8-0583-4C61-966A-B3E5E47922B2}" type="slidenum">
              <a:rPr lang="en-US" smtClean="0">
                <a:solidFill>
                  <a:srgbClr val="FFFFFF"/>
                </a:solidFill>
              </a:rPr>
              <a:t>8</a:t>
            </a:fld>
            <a:endParaRPr lang="en-US" dirty="0">
              <a:solidFill>
                <a:srgbClr val="FFFFFF"/>
              </a:solidFill>
            </a:endParaRPr>
          </a:p>
        </p:txBody>
      </p:sp>
      <p:sp>
        <p:nvSpPr>
          <p:cNvPr id="7" name="Content Placeholder 6"/>
          <p:cNvSpPr>
            <a:spLocks noGrp="1"/>
          </p:cNvSpPr>
          <p:nvPr>
            <p:ph sz="half" idx="13"/>
          </p:nvPr>
        </p:nvSpPr>
        <p:spPr>
          <a:xfrm>
            <a:off x="1828800" y="1276349"/>
            <a:ext cx="3429000" cy="2971800"/>
          </a:xfrm>
        </p:spPr>
        <p:txBody>
          <a:bodyPr>
            <a:normAutofit/>
          </a:bodyPr>
          <a:lstStyle/>
          <a:p>
            <a:pPr marL="0" indent="0">
              <a:lnSpc>
                <a:spcPts val="2500"/>
              </a:lnSpc>
              <a:buNone/>
            </a:pPr>
            <a:r>
              <a:rPr lang="en-US" sz="2200" b="1" dirty="0" smtClean="0"/>
              <a:t>B-CARE </a:t>
            </a:r>
            <a:r>
              <a:rPr lang="en-US" sz="2200" b="1" dirty="0" smtClean="0"/>
              <a:t>Coordinator</a:t>
            </a:r>
          </a:p>
          <a:p>
            <a:pPr>
              <a:lnSpc>
                <a:spcPts val="2500"/>
              </a:lnSpc>
            </a:pPr>
            <a:r>
              <a:rPr lang="en-US" sz="2200" dirty="0"/>
              <a:t>Assists with coordinating and implementing </a:t>
            </a:r>
            <a:r>
              <a:rPr lang="en-US" sz="2200" dirty="0" smtClean="0"/>
              <a:t/>
            </a:r>
            <a:br>
              <a:rPr lang="en-US" sz="2200" dirty="0" smtClean="0"/>
            </a:br>
            <a:r>
              <a:rPr lang="en-US" sz="2200" dirty="0" smtClean="0"/>
              <a:t>B-CARE Tool.</a:t>
            </a:r>
            <a:endParaRPr lang="en-US" sz="2200" dirty="0"/>
          </a:p>
          <a:p>
            <a:pPr>
              <a:lnSpc>
                <a:spcPts val="2500"/>
              </a:lnSpc>
            </a:pPr>
            <a:r>
              <a:rPr lang="en-US" sz="2200" dirty="0"/>
              <a:t>Responsible for a </a:t>
            </a:r>
            <a:r>
              <a:rPr lang="en-US" sz="2200" dirty="0" smtClean="0"/>
              <a:t>variety of processes and quality tasks </a:t>
            </a:r>
            <a:r>
              <a:rPr lang="en-US" sz="2200" dirty="0"/>
              <a:t>and </a:t>
            </a:r>
            <a:r>
              <a:rPr lang="en-US" sz="2200" dirty="0" smtClean="0"/>
              <a:t>for tracking completeness.</a:t>
            </a:r>
            <a:endParaRPr lang="en-US" sz="2200" dirty="0"/>
          </a:p>
        </p:txBody>
      </p:sp>
    </p:spTree>
    <p:extLst>
      <p:ext uri="{BB962C8B-B14F-4D97-AF65-F5344CB8AC3E}">
        <p14:creationId xmlns:p14="http://schemas.microsoft.com/office/powerpoint/2010/main" val="404686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Packet Information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Master Trainer Contact List</a:t>
            </a:r>
          </a:p>
          <a:p>
            <a:r>
              <a:rPr lang="en-US" dirty="0" smtClean="0"/>
              <a:t>B-CARE Webinar Registration Fact Sheet</a:t>
            </a:r>
          </a:p>
          <a:p>
            <a:r>
              <a:rPr lang="en-US" dirty="0" smtClean="0"/>
              <a:t>B-CARE Awardee Schedules</a:t>
            </a:r>
          </a:p>
          <a:p>
            <a:r>
              <a:rPr lang="en-US" dirty="0" smtClean="0"/>
              <a:t>B-CARE Awardee Help Desk Support Fact Sheet</a:t>
            </a:r>
          </a:p>
          <a:p>
            <a:r>
              <a:rPr lang="en-US" dirty="0" smtClean="0"/>
              <a:t>Awardee Point of Contact Form</a:t>
            </a:r>
          </a:p>
          <a:p>
            <a:r>
              <a:rPr lang="en-US" dirty="0" smtClean="0"/>
              <a:t>B-CARE Portal Access Registration Process</a:t>
            </a:r>
          </a:p>
          <a:p>
            <a:r>
              <a:rPr lang="en-US" dirty="0" smtClean="0"/>
              <a:t>B-CARE Assessment Tool Technical Specifications</a:t>
            </a:r>
            <a:endParaRPr lang="en-US" dirty="0"/>
          </a:p>
        </p:txBody>
      </p:sp>
      <p:sp>
        <p:nvSpPr>
          <p:cNvPr id="4" name="Footer Placeholder 3"/>
          <p:cNvSpPr>
            <a:spLocks noGrp="1"/>
          </p:cNvSpPr>
          <p:nvPr>
            <p:ph type="ftr" sz="quarter" idx="11"/>
          </p:nvPr>
        </p:nvSpPr>
        <p:spPr/>
        <p:txBody>
          <a:bodyPr/>
          <a:lstStyle/>
          <a:p>
            <a:r>
              <a:rPr lang="en-US" smtClean="0"/>
              <a:t>B-CARE Briefing for Training Orientation</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9</a:t>
            </a:fld>
            <a:endParaRPr lang="en-US" dirty="0"/>
          </a:p>
        </p:txBody>
      </p:sp>
    </p:spTree>
    <p:extLst>
      <p:ext uri="{BB962C8B-B14F-4D97-AF65-F5344CB8AC3E}">
        <p14:creationId xmlns:p14="http://schemas.microsoft.com/office/powerpoint/2010/main" val="2653303605"/>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D1282E"/>
      </a:dk2>
      <a:lt2>
        <a:srgbClr val="C8C8B1"/>
      </a:lt2>
      <a:accent1>
        <a:srgbClr val="0070C0"/>
      </a:accent1>
      <a:accent2>
        <a:srgbClr val="F5C201"/>
      </a:accent2>
      <a:accent3>
        <a:srgbClr val="526DB0"/>
      </a:accent3>
      <a:accent4>
        <a:srgbClr val="989AAC"/>
      </a:accent4>
      <a:accent5>
        <a:srgbClr val="DC5924"/>
      </a:accent5>
      <a:accent6>
        <a:srgbClr val="B4B392"/>
      </a:accent6>
      <a:hlink>
        <a:srgbClr val="0070C0"/>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4621</TotalTime>
  <Words>791</Words>
  <Application>Microsoft Office PowerPoint</Application>
  <PresentationFormat>On-screen Show (16:9)</PresentationFormat>
  <Paragraphs>133</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Bundled Payments for Care Improvement Initiative– Continuity Assessment Record  and Evaluation (B-CARE)</vt:lpstr>
      <vt:lpstr>Agenda</vt:lpstr>
      <vt:lpstr>Introduction to Econometrica</vt:lpstr>
      <vt:lpstr>Introduction to Econometrica</vt:lpstr>
      <vt:lpstr>Introduction to Master Trainers</vt:lpstr>
      <vt:lpstr>Training and Support: B-CARE Training Support</vt:lpstr>
      <vt:lpstr>Training and Support: Econometrica Roles</vt:lpstr>
      <vt:lpstr>Training and Support: Awardee Roles</vt:lpstr>
      <vt:lpstr>Welcome Packet Information</vt:lpstr>
      <vt:lpstr>Webinar Registration</vt:lpstr>
      <vt:lpstr>Webinar Registration</vt:lpstr>
      <vt:lpstr>Help Desk Information</vt:lpstr>
      <vt:lpstr>Help Desk Information</vt:lpstr>
      <vt:lpstr>B-CARE Portal Registration Process</vt:lpstr>
      <vt:lpstr>B-CARE Assessment Tool Technical Information</vt:lpstr>
      <vt:lpstr>Closing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Catt Buko</dc:creator>
  <cp:lastModifiedBy>Emily Grossman</cp:lastModifiedBy>
  <cp:revision>158</cp:revision>
  <cp:lastPrinted>2013-11-08T21:06:17Z</cp:lastPrinted>
  <dcterms:created xsi:type="dcterms:W3CDTF">2013-05-13T13:56:46Z</dcterms:created>
  <dcterms:modified xsi:type="dcterms:W3CDTF">2013-11-08T21:29:10Z</dcterms:modified>
</cp:coreProperties>
</file>