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3" r:id="rId4"/>
    <p:sldId id="257" r:id="rId5"/>
    <p:sldId id="258" r:id="rId6"/>
    <p:sldId id="264" r:id="rId7"/>
    <p:sldId id="259" r:id="rId8"/>
    <p:sldId id="261" r:id="rId9"/>
    <p:sldId id="262" r:id="rId10"/>
    <p:sldId id="260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D7BB4-13F5-2C41-8839-76F7CAFBE442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79B15-F023-5D45-8F82-AA5B15B0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FB00-EA20-B94C-BB5A-CA9AB268129A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34-AD1B-C34A-A0BC-48C5DEC4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F71-28C5-DB4F-88DE-4BEE6159ADDC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B891-673F-A244-912D-5A6383BD457E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06A2-D155-364E-B444-4FC3C100693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E7EA-9DE6-6B46-9119-EB6272DAFEB4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C0D-D8AC-EA49-89D9-394B368A6E1B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9A0D-9ED4-194A-8FA1-FE8C9ADC03DC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3871-866F-C845-A459-C0F37C5D9AFD}" type="datetime1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38B-43CD-F244-9128-FC45982E2101}" type="datetime1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A3E9-93ED-CC4C-8375-1E539883C8BF}" type="datetime1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3A91-6F0D-1B4E-85BD-A37381FAC10C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CC07-3880-D94C-A278-F5244BF78F6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3627-2FCC-8840-A3A6-378CC603D7E7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2724-1469-8748-93B7-5F3496F3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B-CARE Help Desk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Ruiz</a:t>
            </a:r>
          </a:p>
          <a:p>
            <a:r>
              <a:rPr lang="en-US" dirty="0" smtClean="0"/>
              <a:t>Jonathan Crane</a:t>
            </a:r>
          </a:p>
          <a:p>
            <a:r>
              <a:rPr lang="en-US" dirty="0" smtClean="0"/>
              <a:t>Pat Cappelaere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BCARE_Help_Icon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166622"/>
            <a:ext cx="1864136" cy="1864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9386" y="6247347"/>
            <a:ext cx="140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31,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1 - Back Office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Manage Customers Coming from Many Channels</a:t>
            </a:r>
          </a:p>
          <a:p>
            <a:pPr lvl="1"/>
            <a:r>
              <a:rPr lang="en-US" sz="2400" dirty="0" smtClean="0"/>
              <a:t>Phone, Mail… and any other channels…</a:t>
            </a:r>
          </a:p>
          <a:p>
            <a:r>
              <a:rPr lang="en-US" sz="2800" dirty="0" smtClean="0"/>
              <a:t>Manage Hospitals</a:t>
            </a:r>
          </a:p>
          <a:p>
            <a:pPr lvl="1"/>
            <a:r>
              <a:rPr lang="en-US" sz="2400" dirty="0" smtClean="0"/>
              <a:t>Link Customers to Hospitals and Relevant Info</a:t>
            </a:r>
          </a:p>
          <a:p>
            <a:r>
              <a:rPr lang="en-US" sz="2800" dirty="0" smtClean="0"/>
              <a:t>Manage Tickets</a:t>
            </a:r>
          </a:p>
          <a:p>
            <a:r>
              <a:rPr lang="en-US" sz="2800" dirty="0" smtClean="0"/>
              <a:t>Provide Ticket Routing</a:t>
            </a:r>
          </a:p>
          <a:p>
            <a:r>
              <a:rPr lang="en-US" sz="2800" dirty="0" smtClean="0"/>
              <a:t>Manage Contents (KB,FAQ, Webinars, Videos…)</a:t>
            </a:r>
          </a:p>
          <a:p>
            <a:r>
              <a:rPr lang="en-US" sz="2800" dirty="0" smtClean="0"/>
              <a:t>Provide Strong Reporting / Analytics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1 User </a:t>
            </a:r>
            <a:r>
              <a:rPr lang="en-US" dirty="0" smtClean="0"/>
              <a:t>Stories </a:t>
            </a:r>
            <a:r>
              <a:rPr lang="en-US" dirty="0" smtClean="0"/>
              <a:t>Document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N</a:t>
            </a:r>
            <a:r>
              <a:rPr lang="en-US" dirty="0" smtClean="0"/>
              <a:t>ot Exhaustive</a:t>
            </a:r>
          </a:p>
          <a:p>
            <a:pPr lvl="1"/>
            <a:r>
              <a:rPr lang="en-US" dirty="0" smtClean="0"/>
              <a:t>They May Need Some Updating…</a:t>
            </a:r>
          </a:p>
          <a:p>
            <a:r>
              <a:rPr lang="en-US" dirty="0" smtClean="0"/>
              <a:t>Let’s Do The Live Demo To Realize Current User Stories (45mn) But This Is NOT a Tutorial</a:t>
            </a:r>
          </a:p>
          <a:p>
            <a:r>
              <a:rPr lang="en-US" dirty="0" smtClean="0"/>
              <a:t>Let’s Discuss</a:t>
            </a:r>
          </a:p>
          <a:p>
            <a:pPr lvl="1"/>
            <a:r>
              <a:rPr lang="en-US" dirty="0" smtClean="0"/>
              <a:t>Any Major Issues?</a:t>
            </a:r>
          </a:p>
          <a:p>
            <a:pPr lvl="1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6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Major Demo Issues To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Discuss…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Training Materials and Workflows</a:t>
            </a:r>
          </a:p>
          <a:p>
            <a:r>
              <a:rPr lang="en-US" dirty="0" smtClean="0"/>
              <a:t>Call Center Integration	</a:t>
            </a:r>
          </a:p>
          <a:p>
            <a:pPr lvl="1"/>
            <a:r>
              <a:rPr lang="en-US" dirty="0" smtClean="0"/>
              <a:t>800 Number vs. </a:t>
            </a:r>
            <a:r>
              <a:rPr lang="en-US" dirty="0" err="1" smtClean="0"/>
              <a:t>Twilio</a:t>
            </a:r>
            <a:endParaRPr lang="en-US" dirty="0" smtClean="0"/>
          </a:p>
          <a:p>
            <a:pPr lvl="1"/>
            <a:r>
              <a:rPr lang="en-US" dirty="0" smtClean="0"/>
              <a:t>Local Numbers for Hospitals…</a:t>
            </a:r>
          </a:p>
          <a:p>
            <a:pPr lvl="1"/>
            <a:r>
              <a:rPr lang="en-US" dirty="0" smtClean="0"/>
              <a:t>Call Recording… Voice-To-Text..</a:t>
            </a:r>
          </a:p>
          <a:p>
            <a:r>
              <a:rPr lang="en-US" dirty="0" smtClean="0"/>
              <a:t>How To Plan For Documentation</a:t>
            </a:r>
          </a:p>
          <a:p>
            <a:pPr lvl="1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Plan… Answer User Questions and Document  It</a:t>
            </a:r>
          </a:p>
          <a:p>
            <a:r>
              <a:rPr lang="en-US" dirty="0" smtClean="0"/>
              <a:t>Building a B-Care Community and Leverage Social Networks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Mining Analytics?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Strategic Marketing?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Marketing Campaigns?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17" y="195923"/>
            <a:ext cx="493917" cy="833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47" y="195923"/>
            <a:ext cx="595517" cy="8126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29247" y="1280194"/>
            <a:ext cx="1363705" cy="553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BCARE Help Desk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011" y="3628686"/>
            <a:ext cx="116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SlideShare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989" y="5749072"/>
            <a:ext cx="96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0806" y="63521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8123" y="6231909"/>
            <a:ext cx="8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6" y="4936139"/>
            <a:ext cx="848557" cy="848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206" y="5651176"/>
            <a:ext cx="705174" cy="7051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214" y="5859459"/>
            <a:ext cx="741782" cy="7417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9" y="2927619"/>
            <a:ext cx="721297" cy="7212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93" y="1649514"/>
            <a:ext cx="1016000" cy="101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3242" y="2396572"/>
            <a:ext cx="121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2885" y="1164603"/>
            <a:ext cx="1295400" cy="1295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6727" y="2631441"/>
            <a:ext cx="1805538" cy="4175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2899" y="3733574"/>
            <a:ext cx="1709366" cy="5288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5988" y="5324967"/>
            <a:ext cx="1012554" cy="12481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0724" y="4383287"/>
            <a:ext cx="1815798" cy="5281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5740" y="1144120"/>
            <a:ext cx="644073" cy="6440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10724" y="795271"/>
            <a:ext cx="73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Singly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3176" y="2092625"/>
            <a:ext cx="1905000" cy="520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62010" y="3418378"/>
            <a:ext cx="839883" cy="10265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6682" y="2551011"/>
            <a:ext cx="2146545" cy="8586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33065" y="1257997"/>
            <a:ext cx="1190162" cy="96551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75733" y="1833238"/>
            <a:ext cx="1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Analytics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3176" y="425939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Login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2104" y="3049046"/>
            <a:ext cx="11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Help Desk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0676" y="4278032"/>
            <a:ext cx="122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Call Center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31571" y="4866856"/>
            <a:ext cx="61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Mail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02865" y="630241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Blog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50" y="1257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Hosting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0806" y="2855582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Content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Mgt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4593" y="3482338"/>
            <a:ext cx="1753176" cy="47481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57169" y="4955635"/>
            <a:ext cx="171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Social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7485" y="4024032"/>
            <a:ext cx="2590800" cy="508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25567" y="2171122"/>
            <a:ext cx="1445435" cy="4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B-CARE Help Desk Project Introduction (15mn)</a:t>
            </a:r>
          </a:p>
          <a:p>
            <a:r>
              <a:rPr lang="en-US" dirty="0" smtClean="0"/>
              <a:t>Live Demo (45mn) With User Stories</a:t>
            </a:r>
          </a:p>
          <a:p>
            <a:pPr lvl="1"/>
            <a:r>
              <a:rPr lang="en-US" dirty="0" smtClean="0"/>
              <a:t>[Warning: This is not a Tutorial]</a:t>
            </a:r>
          </a:p>
          <a:p>
            <a:r>
              <a:rPr lang="en-US" dirty="0" smtClean="0"/>
              <a:t>Discussions (30mn)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Jan 7th:  </a:t>
            </a:r>
            <a:r>
              <a:rPr lang="en-US" dirty="0" smtClean="0"/>
              <a:t>Demo 1</a:t>
            </a:r>
          </a:p>
          <a:p>
            <a:pPr lvl="1"/>
            <a:r>
              <a:rPr lang="en-US" dirty="0" smtClean="0"/>
              <a:t>All Initial Requirements Met</a:t>
            </a:r>
          </a:p>
          <a:p>
            <a:pPr lvl="1"/>
            <a:r>
              <a:rPr lang="en-US" dirty="0" smtClean="0"/>
              <a:t>Need More [Automated] Testing</a:t>
            </a:r>
          </a:p>
          <a:p>
            <a:pPr lvl="1"/>
            <a:r>
              <a:rPr lang="en-US" dirty="0" smtClean="0"/>
              <a:t>Let’s Bring The Team A-Board</a:t>
            </a:r>
          </a:p>
          <a:p>
            <a:r>
              <a:rPr lang="en-US" dirty="0" smtClean="0"/>
              <a:t>Jan </a:t>
            </a:r>
            <a:r>
              <a:rPr lang="en-US" dirty="0" smtClean="0"/>
              <a:t>31st:  </a:t>
            </a:r>
            <a:r>
              <a:rPr lang="en-US" dirty="0" smtClean="0"/>
              <a:t>Demo 2</a:t>
            </a:r>
          </a:p>
          <a:p>
            <a:pPr lvl="1"/>
            <a:r>
              <a:rPr lang="en-US" dirty="0" smtClean="0"/>
              <a:t>Live Tickets / Demonstration</a:t>
            </a:r>
          </a:p>
          <a:p>
            <a:pPr lvl="1"/>
            <a:r>
              <a:rPr lang="en-US" dirty="0" smtClean="0"/>
              <a:t>Call Center Integration</a:t>
            </a:r>
          </a:p>
          <a:p>
            <a:pPr lvl="1"/>
            <a:r>
              <a:rPr lang="en-US" dirty="0" smtClean="0"/>
              <a:t>Reports/Analytics</a:t>
            </a:r>
          </a:p>
          <a:p>
            <a:r>
              <a:rPr lang="en-US" dirty="0" smtClean="0"/>
              <a:t>Feb 1</a:t>
            </a:r>
            <a:r>
              <a:rPr lang="en-US" baseline="30000" dirty="0" smtClean="0"/>
              <a:t>th</a:t>
            </a:r>
            <a:r>
              <a:rPr lang="en-US" dirty="0" smtClean="0"/>
              <a:t>: Beta 1</a:t>
            </a:r>
          </a:p>
          <a:p>
            <a:r>
              <a:rPr lang="en-US" dirty="0" smtClean="0"/>
              <a:t>March 1</a:t>
            </a:r>
            <a:r>
              <a:rPr lang="en-US" baseline="30000" dirty="0" smtClean="0"/>
              <a:t>th</a:t>
            </a:r>
            <a:r>
              <a:rPr lang="en-US" dirty="0" smtClean="0"/>
              <a:t>: Start Operations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00200"/>
            <a:ext cx="1895981" cy="18905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Help For CMS Bundle Payments</a:t>
            </a:r>
          </a:p>
          <a:p>
            <a:pPr lvl="1"/>
            <a:r>
              <a:rPr lang="en-US" dirty="0" smtClean="0"/>
              <a:t>Call Center</a:t>
            </a:r>
          </a:p>
          <a:p>
            <a:pPr lvl="1"/>
            <a:r>
              <a:rPr lang="en-US" dirty="0" smtClean="0"/>
              <a:t>Web Site</a:t>
            </a:r>
          </a:p>
          <a:p>
            <a:pPr lvl="2"/>
            <a:r>
              <a:rPr lang="en-US" dirty="0" smtClean="0"/>
              <a:t>Integrated Help Desk / Call Center</a:t>
            </a:r>
          </a:p>
          <a:p>
            <a:pPr lvl="2"/>
            <a:r>
              <a:rPr lang="en-US" dirty="0" smtClean="0"/>
              <a:t>FAQ/Knowledge Base</a:t>
            </a:r>
          </a:p>
          <a:p>
            <a:pPr lvl="2"/>
            <a:r>
              <a:rPr lang="en-US" dirty="0" smtClean="0"/>
              <a:t>Training Materials (PPT, PDF, Videos..)</a:t>
            </a:r>
          </a:p>
          <a:p>
            <a:pPr lvl="2"/>
            <a:r>
              <a:rPr lang="en-US" dirty="0" smtClean="0"/>
              <a:t>Webinar Scheduling</a:t>
            </a:r>
          </a:p>
          <a:p>
            <a:pPr lvl="2"/>
            <a:r>
              <a:rPr lang="en-US" dirty="0" smtClean="0"/>
              <a:t>News / Event Notifications</a:t>
            </a: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Building of a B-CARE Community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691" y="614660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Distribute Free Help To Support Health Care Community Using Traditional and Other Channels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Channels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Web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Social Channels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Facebook, Twitter, LinkedIn…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Voice Over IP / Multi-Media SIP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SMS/MMS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Digital Phone Communications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Traditional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Traditional Channels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Phone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Web Site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Blog</a:t>
            </a:r>
          </a:p>
          <a:p>
            <a:r>
              <a:rPr lang="en-US" dirty="0" smtClean="0"/>
              <a:t>Social Channels</a:t>
            </a:r>
          </a:p>
          <a:p>
            <a:pPr lvl="1"/>
            <a:r>
              <a:rPr lang="en-US" dirty="0" smtClean="0"/>
              <a:t>Facebook, Twitter, LinkedIn, </a:t>
            </a:r>
            <a:r>
              <a:rPr lang="en-US" dirty="0" err="1" smtClean="0"/>
              <a:t>SlideShare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Voice Over IP / Multi-Media SIP</a:t>
            </a:r>
          </a:p>
          <a:p>
            <a:pPr lvl="1"/>
            <a:r>
              <a:rPr lang="en-US" dirty="0" smtClean="0"/>
              <a:t>Live Chat</a:t>
            </a:r>
          </a:p>
          <a:p>
            <a:pPr lvl="1"/>
            <a:r>
              <a:rPr lang="en-US" dirty="0" smtClean="0"/>
              <a:t>SMS/MMS</a:t>
            </a:r>
          </a:p>
          <a:p>
            <a:pPr lvl="1"/>
            <a:r>
              <a:rPr lang="en-US" dirty="0" smtClean="0"/>
              <a:t>Digital Phone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Does Not Need To Login To</a:t>
            </a:r>
          </a:p>
          <a:p>
            <a:pPr lvl="1"/>
            <a:r>
              <a:rPr lang="en-US" dirty="0" smtClean="0"/>
              <a:t> Access Information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smtClean="0"/>
              <a:t>Help Desk</a:t>
            </a:r>
          </a:p>
          <a:p>
            <a:pPr lvl="2"/>
            <a:r>
              <a:rPr lang="en-US" dirty="0" smtClean="0"/>
              <a:t>Phone</a:t>
            </a:r>
          </a:p>
          <a:p>
            <a:pPr lvl="2"/>
            <a:r>
              <a:rPr lang="en-US" dirty="0" smtClean="0"/>
              <a:t>Email</a:t>
            </a:r>
            <a:endParaRPr lang="en-US" dirty="0" smtClean="0"/>
          </a:p>
          <a:p>
            <a:r>
              <a:rPr lang="en-US" dirty="0" smtClean="0"/>
              <a:t>User Does Not Need To Belong To A Social Network To Login or Access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Login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Profile</a:t>
            </a:r>
          </a:p>
          <a:p>
            <a:pPr lvl="1"/>
            <a:r>
              <a:rPr lang="en-US" dirty="0" smtClean="0"/>
              <a:t>No Need To Keep Providing Contact Info</a:t>
            </a:r>
          </a:p>
          <a:p>
            <a:pPr lvl="1"/>
            <a:r>
              <a:rPr lang="en-US" dirty="0" smtClean="0"/>
              <a:t>Automatically Recognized</a:t>
            </a:r>
          </a:p>
          <a:p>
            <a:r>
              <a:rPr lang="en-US" dirty="0" smtClean="0"/>
              <a:t>Direct Access To My Tickets</a:t>
            </a:r>
          </a:p>
          <a:p>
            <a:r>
              <a:rPr lang="en-US" dirty="0" smtClean="0"/>
              <a:t>Direct Access To Help Desk / Call Center</a:t>
            </a:r>
          </a:p>
          <a:p>
            <a:r>
              <a:rPr lang="en-US" dirty="0" smtClean="0"/>
              <a:t>No Need of A New Username/Password if You Already Belong To An Existing Social Network</a:t>
            </a:r>
          </a:p>
          <a:p>
            <a:r>
              <a:rPr lang="en-US" dirty="0" smtClean="0"/>
              <a:t>Admin Access To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Best Practice</a:t>
            </a:r>
          </a:p>
          <a:p>
            <a:pPr lvl="1"/>
            <a:r>
              <a:rPr lang="en-US" dirty="0" smtClean="0"/>
              <a:t>Many Helpdesks on LinkedIn, Facebook…</a:t>
            </a:r>
          </a:p>
          <a:p>
            <a:r>
              <a:rPr lang="en-US" dirty="0" smtClean="0"/>
              <a:t>Provides Customized Real-time Notifications</a:t>
            </a:r>
          </a:p>
          <a:p>
            <a:pPr lvl="1"/>
            <a:r>
              <a:rPr lang="en-US" dirty="0" smtClean="0"/>
              <a:t>Email, Phone/SMS…</a:t>
            </a:r>
          </a:p>
          <a:p>
            <a:r>
              <a:rPr lang="en-US" dirty="0" smtClean="0"/>
              <a:t>News Feeds / Timeline / Content Sharing</a:t>
            </a:r>
          </a:p>
          <a:p>
            <a:pPr lvl="1"/>
            <a:r>
              <a:rPr lang="en-US" dirty="0" smtClean="0"/>
              <a:t>Friend of a Friend is My Friend And May Be Interested In Similar Information</a:t>
            </a:r>
          </a:p>
          <a:p>
            <a:pPr lvl="1"/>
            <a:r>
              <a:rPr lang="en-US" dirty="0" smtClean="0"/>
              <a:t>Like/Share Buttons</a:t>
            </a:r>
          </a:p>
          <a:p>
            <a:r>
              <a:rPr lang="en-US" dirty="0" smtClean="0"/>
              <a:t>Quick Distribution/Discovery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a B-CARE Community [Phase 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2724-1469-8748-93B7-5F3496F3E7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10920</TotalTime>
  <Words>514</Words>
  <Application>Microsoft Macintosh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B-CARE Help Desk</vt:lpstr>
      <vt:lpstr>Agenda</vt:lpstr>
      <vt:lpstr>Status</vt:lpstr>
      <vt:lpstr>Vision</vt:lpstr>
      <vt:lpstr>Channels</vt:lpstr>
      <vt:lpstr>Less Traditional Channels</vt:lpstr>
      <vt:lpstr>User Requirements</vt:lpstr>
      <vt:lpstr>But Login Advantage</vt:lpstr>
      <vt:lpstr>Social Network Advantage</vt:lpstr>
      <vt:lpstr>Phase 1 - Back Office Requirements</vt:lpstr>
      <vt:lpstr>User Stories</vt:lpstr>
      <vt:lpstr>Any Major Demo Issues To Address?</vt:lpstr>
      <vt:lpstr>Let’s Discuss…</vt:lpstr>
      <vt:lpstr>PowerPoint Presentation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B-CARE Help Desk</dc:title>
  <dc:creator>Pat Cappelaere</dc:creator>
  <cp:lastModifiedBy>Pat Cappelaere </cp:lastModifiedBy>
  <cp:revision>20</cp:revision>
  <dcterms:created xsi:type="dcterms:W3CDTF">2013-12-13T00:43:24Z</dcterms:created>
  <dcterms:modified xsi:type="dcterms:W3CDTF">2014-01-06T22:24:38Z</dcterms:modified>
</cp:coreProperties>
</file>