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7" r:id="rId6"/>
    <p:sldId id="275" r:id="rId7"/>
    <p:sldId id="262" r:id="rId8"/>
    <p:sldId id="270" r:id="rId9"/>
    <p:sldId id="271" r:id="rId10"/>
    <p:sldId id="272" r:id="rId11"/>
    <p:sldId id="273" r:id="rId12"/>
    <p:sldId id="274" r:id="rId1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92194C-10C8-48C3-A74E-2A562CC9F81B}" v="4" dt="2023-07-20T12:15:34.330"/>
    <p1510:client id="{47A21454-D3DC-4F6B-9A37-CA22A81F0F7A}" v="12" dt="2023-07-20T09:25:11.685"/>
    <p1510:client id="{C6229C25-0B5A-4785-B825-0E9D0E00A691}" v="1" dt="2023-07-20T00:25:48.457"/>
    <p1510:client id="{D2426706-9218-45F2-8900-D93586C3063D}" v="119" dt="2023-07-20T09:20:00.724"/>
    <p1510:client id="{F7D84905-5A28-470A-BAE3-FC43ABCCF968}" v="1031" dt="2023-07-19T22:32:05.882"/>
  </p1510:revLst>
</p1510:revInfo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pos="3839"/>
        <p:guide orient="horz" pos="216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uk-UA" sz="1200"/>
            </a:lvl1pPr>
          </a:lstStyle>
          <a:p>
            <a:endParaRPr lang="uk-UA"/>
          </a:p>
        </p:txBody>
      </p:sp>
      <p:sp>
        <p:nvSpPr>
          <p:cNvPr id="3" name="Місце для дати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uk-UA" sz="1200"/>
            </a:lvl1pPr>
          </a:lstStyle>
          <a:p>
            <a:fld id="{89661E45-D6C3-4BA4-B31A-0F42D1F5CEC3}" type="datetime1">
              <a:rPr lang="uk-UA" smtClean="0"/>
              <a:t>20.07.2023</a:t>
            </a:fld>
            <a:endParaRPr lang="uk-UA"/>
          </a:p>
        </p:txBody>
      </p:sp>
      <p:sp>
        <p:nvSpPr>
          <p:cNvPr id="4" name="Місце для нижнього колонтитула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uk-UA" sz="1200"/>
            </a:lvl1pPr>
          </a:lstStyle>
          <a:p>
            <a:endParaRPr lang="uk-UA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uk-UA" sz="1200"/>
            </a:lvl1pPr>
          </a:lstStyle>
          <a:p>
            <a:fld id="{A850423A-8BCE-448E-A97B-03A88B2B12C1}" type="slidenum">
              <a:rPr lang="uk-UA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uk-UA" sz="1200"/>
            </a:lvl1pPr>
          </a:lstStyle>
          <a:p>
            <a:endParaRPr lang="uk-UA" noProof="0"/>
          </a:p>
        </p:txBody>
      </p:sp>
      <p:sp>
        <p:nvSpPr>
          <p:cNvPr id="3" name="Місце для дати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uk-UA" sz="1200"/>
            </a:lvl1pPr>
          </a:lstStyle>
          <a:p>
            <a:fld id="{E0BC4EDB-B954-4798-BD88-05686D4CF619}" type="datetime1">
              <a:rPr lang="uk-UA" smtClean="0"/>
              <a:pPr/>
              <a:t>20.07.2023</a:t>
            </a:fld>
            <a:endParaRPr lang="uk-UA"/>
          </a:p>
        </p:txBody>
      </p:sp>
      <p:sp>
        <p:nvSpPr>
          <p:cNvPr id="4" name="Місце для зображення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 noProof="0"/>
          </a:p>
        </p:txBody>
      </p:sp>
      <p:sp>
        <p:nvSpPr>
          <p:cNvPr id="5" name="Місце для нотаток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uk-UA" noProof="0"/>
              <a:t>Зразок тексту</a:t>
            </a:r>
          </a:p>
          <a:p>
            <a:pPr lvl="1"/>
            <a:r>
              <a:rPr lang="uk-UA" noProof="0"/>
              <a:t>Другий рівень</a:t>
            </a:r>
          </a:p>
          <a:p>
            <a:pPr lvl="2"/>
            <a:r>
              <a:rPr lang="uk-UA" noProof="0"/>
              <a:t>Третій рівень</a:t>
            </a:r>
          </a:p>
          <a:p>
            <a:pPr lvl="3"/>
            <a:r>
              <a:rPr lang="uk-UA" noProof="0"/>
              <a:t>Четвертий рівень</a:t>
            </a:r>
          </a:p>
          <a:p>
            <a:pPr lvl="4"/>
            <a:r>
              <a:rPr lang="uk-UA" noProof="0"/>
              <a:t>П'ятий рівень</a:t>
            </a:r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uk-UA" sz="1200"/>
            </a:lvl1pPr>
          </a:lstStyle>
          <a:p>
            <a:endParaRPr lang="uk-UA" noProof="0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uk-UA" sz="1200"/>
            </a:lvl1pPr>
          </a:lstStyle>
          <a:p>
            <a:fld id="{01F2A70B-78F2-4DCF-B53B-C990D2FAFB8A}" type="slidenum">
              <a:rPr lang="uk-UA" noProof="0" smtClean="0"/>
              <a:t>‹№›</a:t>
            </a:fld>
            <a:endParaRPr lang="uk-UA" noProof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uk-UA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uk-UA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uk-UA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uk-UA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uk-UA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uk-UA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uk-UA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uk-UA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uk-UA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 latinLnBrk="0">
              <a:defRPr lang="uk-UA" sz="5400"/>
            </a:lvl1pPr>
          </a:lstStyle>
          <a:p>
            <a:r>
              <a:rPr lang="uk-UA"/>
              <a:t>Зразок заголовка</a:t>
            </a:r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 latinLnBrk="0">
              <a:spcBef>
                <a:spcPts val="0"/>
              </a:spcBef>
              <a:buNone/>
              <a:defRPr lang="uk-UA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 latinLnBrk="0">
              <a:buNone/>
              <a:defRPr lang="uk-UA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atinLnBrk="0">
              <a:buNone/>
              <a:defRPr lang="uk-UA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atinLnBrk="0">
              <a:buNone/>
              <a:defRPr lang="uk-UA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atinLnBrk="0">
              <a:buNone/>
              <a:defRPr lang="uk-UA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atinLnBrk="0">
              <a:buNone/>
              <a:defRPr lang="uk-UA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atinLnBrk="0">
              <a:buNone/>
              <a:defRPr lang="uk-UA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atinLnBrk="0">
              <a:buNone/>
              <a:defRPr lang="uk-UA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atinLnBrk="0">
              <a:buNone/>
              <a:defRPr lang="uk-UA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/>
              <a:t>Зразок підзаголовка </a:t>
            </a:r>
          </a:p>
        </p:txBody>
      </p:sp>
      <p:grpSp>
        <p:nvGrpSpPr>
          <p:cNvPr id="256" name="лінія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Полілінія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58" name="Полілінія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59" name="Полілінія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60" name="Полілінія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61" name="Полілінія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62" name="Полілінія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63" name="Полілінія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64" name="Полілінія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65" name="Полілінія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66" name="Полілінія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67" name="Полілінія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68" name="Полілінія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69" name="Полілінія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70" name="Полілінія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71" name="Полілінія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72" name="Полілінія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73" name="Полілінія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74" name="Полілінія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75" name="Полілінія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76" name="Полілінія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77" name="Полілінія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78" name="Полілінія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79" name="Полілінія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80" name="Полілінія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81" name="Полілінія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82" name="Полілінія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83" name="Полілінія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84" name="Полілінія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85" name="Полілінія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86" name="Полілінія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87" name="Полілінія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88" name="Полілінія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89" name="Полілінія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90" name="Полілінія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91" name="Полілінія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92" name="Полілінія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93" name="Полілінія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94" name="Полілінія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95" name="Полілінія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96" name="Полілінія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97" name="Полілінія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98" name="Полілінія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99" name="Полілінія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00" name="Полілінія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01" name="Полілінія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02" name="Полілінія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03" name="Полілінія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04" name="Полілінія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05" name="Полілінія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06" name="Полілінія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07" name="Полілінія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08" name="Полілінія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09" name="Полілінія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10" name="Полілінія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11" name="Полілінія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12" name="Полілінія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13" name="Полілінія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14" name="Полілінія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15" name="Полілінія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16" name="Полілінія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17" name="Полілінія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18" name="Полілінія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19" name="Полілінія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20" name="Полілінія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21" name="Полілінія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22" name="Полілінія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23" name="Полілінія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24" name="Полілінія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25" name="Полілінія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26" name="Полілінія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27" name="Полілінія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28" name="Полілінія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29" name="Полілінія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30" name="Полілінія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31" name="Полілінія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32" name="Полілінія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33" name="Полілінія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34" name="Полілінія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35" name="Полілінія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36" name="Полілінія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37" name="Полілінія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38" name="Полілінія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39" name="Полілінія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40" name="Полілінія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41" name="Полілінія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42" name="Полілінія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43" name="Полілінія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44" name="Полілінія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45" name="Полілінія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46" name="Полілінія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47" name="Полілінія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48" name="Полілінія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49" name="Полілінія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50" name="Полілінія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51" name="Полілінія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52" name="Полілінія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53" name="Полілінія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54" name="Полілінія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55" name="Полілінія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56" name="Полілінія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57" name="Полілінія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58" name="Полілінія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59" name="Полілінія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60" name="Полілінія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61" name="Полілінія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62" name="Полілінія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63" name="Полілінія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64" name="Полілінія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65" name="Полілінія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66" name="Полілінія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67" name="Полілінія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68" name="Полілінія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69" name="Полілінія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70" name="Полілінія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71" name="Полілінія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72" name="Полілінія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73" name="Полілінія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74" name="Полілінія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75" name="Полілінія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76" name="Полілінія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77" name="Полілінія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78" name="Полілінія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79" name="Полілінія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</p:grp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лінія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Полілінія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9" name="Полілінія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10" name="Полілінія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11" name="Полілінія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12" name="Полілінія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13" name="Полілінія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14" name="Полілінія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15" name="Полілінія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16" name="Полілінія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17" name="Полілінія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18" name="Полілінія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19" name="Полілінія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20" name="Полілінія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21" name="Полілінія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22" name="Полілінія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23" name="Полілінія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24" name="Полілінія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25" name="Полілінія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26" name="Полілінія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27" name="Полілінія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28" name="Полілінія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29" name="Полілінія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30" name="Полілінія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31" name="Полілінія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32" name="Полілінія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33" name="Полілінія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34" name="Полілінія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35" name="Полілінія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36" name="Полілінія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37" name="Полілінія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38" name="Полілінія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39" name="Полілінія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40" name="Полілінія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41" name="Полілінія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42" name="Полілінія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43" name="Полілінія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44" name="Полілінія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45" name="Полілінія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46" name="Полілінія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47" name="Полілінія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48" name="Полілінія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49" name="Полілінія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50" name="Полілінія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51" name="Полілінія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52" name="Полілінія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53" name="Полілінія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54" name="Полілінія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55" name="Полілінія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56" name="Полілінія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57" name="Полілінія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58" name="Полілінія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59" name="Полілінія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60" name="Полілінія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61" name="Полілінія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62" name="Полілінія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63" name="Полілінія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64" name="Полілінія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65" name="Полілінія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66" name="Полілінія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67" name="Полілінія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68" name="Полілінія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69" name="Полілінія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70" name="Полілінія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71" name="Полілінія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72" name="Полілінія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73" name="Полілінія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74" name="Полілінія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75" name="Полілінія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76" name="Полілінія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77" name="Полілінія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78" name="Полілінія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79" name="Полілінія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80" name="Полілінія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81" name="Полілінія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 latinLnBrk="0">
              <a:defRPr lang="uk-UA"/>
            </a:lvl5pPr>
            <a:lvl6pPr marL="1956816" latinLnBrk="0">
              <a:defRPr lang="uk-UA"/>
            </a:lvl6pPr>
            <a:lvl7pPr marL="1956816" latinLnBrk="0">
              <a:defRPr lang="uk-UA"/>
            </a:lvl7pPr>
            <a:lvl8pPr marL="1956816" latinLnBrk="0">
              <a:defRPr lang="uk-UA"/>
            </a:lvl8pPr>
            <a:lvl9pPr marL="1956816" latinLnBrk="0">
              <a:defRPr lang="uk-UA"/>
            </a:lvl9pPr>
          </a:lstStyle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1D0662-3B7D-4CE4-90A9-59CB74B1C25B}" type="datetime1">
              <a:rPr lang="uk-UA" smtClean="0"/>
              <a:pPr/>
              <a:t>20.07.2023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лінія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Полілінія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9" name="Полілінія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10" name="Полілінія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11" name="Полілінія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12" name="Полілінія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13" name="Полілінія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14" name="Полілінія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15" name="Полілінія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16" name="Полілінія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17" name="Полілінія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18" name="Полілінія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19" name="Полілінія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20" name="Полілінія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21" name="Полілінія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22" name="Полілінія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23" name="Полілінія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24" name="Полілінія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25" name="Полілінія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26" name="Полілінія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27" name="Полілінія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28" name="Полілінія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29" name="Полілінія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30" name="Полілінія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31" name="Полілінія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32" name="Полілінія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33" name="Полілінія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34" name="Полілінія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35" name="Полілінія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36" name="Полілінія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37" name="Полілінія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38" name="Полілінія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39" name="Полілінія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40" name="Полілінія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41" name="Полілінія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42" name="Полілінія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43" name="Полілінія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44" name="Полілінія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45" name="Полілінія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46" name="Полілінія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47" name="Полілінія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48" name="Полілінія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49" name="Полілінія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50" name="Полілінія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51" name="Полілінія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52" name="Полілінія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53" name="Полілінія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54" name="Полілінія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55" name="Полілінія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56" name="Полілінія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57" name="Полілінія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58" name="Полілінія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59" name="Полілінія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60" name="Полілінія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61" name="Полілінія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62" name="Полілінія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63" name="Полілінія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64" name="Полілінія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65" name="Полілінія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66" name="Полілінія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67" name="Полілінія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68" name="Полілінія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69" name="Полілінія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70" name="Полілінія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71" name="Полілінія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72" name="Полілінія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73" name="Полілінія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74" name="Полілінія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75" name="Полілінія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76" name="Полілінія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77" name="Полілінія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78" name="Полілінія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79" name="Полілінія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80" name="Полілінія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81" name="Полілінія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</p:grpSp>
      <p:sp>
        <p:nvSpPr>
          <p:cNvPr id="2" name="Вертикальний заголовок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 latinLnBrk="0">
              <a:defRPr lang="uk-UA"/>
            </a:lvl5pPr>
            <a:lvl6pPr latinLnBrk="0">
              <a:defRPr lang="uk-UA"/>
            </a:lvl6pPr>
            <a:lvl7pPr latinLnBrk="0">
              <a:defRPr lang="uk-UA"/>
            </a:lvl7pPr>
            <a:lvl8pPr latinLnBrk="0">
              <a:defRPr lang="uk-UA" baseline="0"/>
            </a:lvl8pPr>
            <a:lvl9pPr latinLnBrk="0">
              <a:defRPr lang="uk-UA" baseline="0"/>
            </a:lvl9pPr>
          </a:lstStyle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B07877-4483-462B-B1BE-E7009D19138A}" type="datetime1">
              <a:rPr lang="uk-UA" smtClean="0"/>
              <a:pPr/>
              <a:t>20.07.2023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'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лінія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Полілінія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169" name="Полілінія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170" name="Полілінія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171" name="Полілінія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172" name="Полілінія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173" name="Полілінія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174" name="Полілінія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175" name="Полілінія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176" name="Полілінія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177" name="Полілінія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178" name="Полілінія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179" name="Полілінія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180" name="Полілінія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181" name="Полілінія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182" name="Полілінія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183" name="Полілінія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184" name="Полілінія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185" name="Полілінія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186" name="Полілінія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187" name="Полілінія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188" name="Полілінія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189" name="Полілінія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190" name="Полілінія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191" name="Полілінія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192" name="Полілінія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193" name="Полілінія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194" name="Полілінія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195" name="Полілінія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196" name="Полілінія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197" name="Полілінія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198" name="Полілінія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199" name="Полілінія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200" name="Полілінія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201" name="Полілінія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202" name="Полілінія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203" name="Полілінія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204" name="Полілінія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205" name="Полілінія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206" name="Полілінія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207" name="Полілінія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208" name="Полілінія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209" name="Полілінія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210" name="Полілінія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211" name="Полілінія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212" name="Полілінія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213" name="Полілінія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214" name="Полілінія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215" name="Полілінія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216" name="Полілінія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217" name="Полілінія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218" name="Полілінія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219" name="Полілінія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220" name="Полілінія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221" name="Полілінія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222" name="Полілінія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223" name="Полілінія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224" name="Полілінія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225" name="Полілінія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226" name="Полілінія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227" name="Полілінія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228" name="Полілінія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229" name="Полілінія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230" name="Полілінія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231" name="Полілінія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232" name="Полілінія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233" name="Полілінія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234" name="Полілінія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235" name="Полілінія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236" name="Полілінія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237" name="Полілінія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238" name="Полілінія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239" name="Полілінія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240" name="Полілінія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241" name="Полілінія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 latinLnBrk="0">
              <a:defRPr lang="uk-UA"/>
            </a:lvl2pPr>
            <a:lvl3pPr marL="777240" latinLnBrk="0">
              <a:defRPr lang="uk-UA"/>
            </a:lvl3pPr>
            <a:lvl4pPr marL="1005840" latinLnBrk="0">
              <a:defRPr lang="uk-UA"/>
            </a:lvl4pPr>
            <a:lvl5pPr marL="1234440" latinLnBrk="0">
              <a:defRPr lang="uk-UA"/>
            </a:lvl5pPr>
            <a:lvl6pPr marL="1463040" latinLnBrk="0">
              <a:defRPr lang="uk-UA" baseline="0"/>
            </a:lvl6pPr>
            <a:lvl7pPr marL="1691640" latinLnBrk="0">
              <a:defRPr lang="uk-UA" baseline="0"/>
            </a:lvl7pPr>
            <a:lvl8pPr marL="1920240" latinLnBrk="0">
              <a:defRPr lang="uk-UA" baseline="0"/>
            </a:lvl8pPr>
            <a:lvl9pPr marL="2148840" latinLnBrk="0">
              <a:defRPr lang="uk-UA" baseline="0"/>
            </a:lvl9pPr>
          </a:lstStyle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D5B579F-B244-4279-A7C6-6513DF7BE9FD}" type="datetime1">
              <a:rPr lang="uk-UA" smtClean="0"/>
              <a:pPr/>
              <a:t>20.07.2023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лінія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Полілінія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57" name="Полілінія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58" name="Полілінія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59" name="Полілінія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60" name="Полілінія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61" name="Полілінія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62" name="Полілінія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63" name="Полілінія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64" name="Полілінія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65" name="Полілінія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66" name="Полілінія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67" name="Полілінія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68" name="Полілінія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69" name="Полілінія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70" name="Полілінія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71" name="Полілінія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72" name="Полілінія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73" name="Полілінія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74" name="Полілінія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75" name="Полілінія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76" name="Полілінія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77" name="Полілінія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78" name="Полілінія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79" name="Полілінія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80" name="Полілінія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81" name="Полілінія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82" name="Полілінія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83" name="Полілінія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84" name="Полілінія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85" name="Полілінія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86" name="Полілінія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87" name="Полілінія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88" name="Полілінія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89" name="Полілінія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90" name="Полілінія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91" name="Полілінія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92" name="Полілінія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93" name="Полілінія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94" name="Полілінія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95" name="Полілінія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96" name="Полілінія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97" name="Полілінія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98" name="Полілінія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99" name="Полілінія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00" name="Полілінія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01" name="Полілінія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02" name="Полілінія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03" name="Полілінія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04" name="Полілінія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05" name="Полілінія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06" name="Полілінія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07" name="Полілінія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08" name="Полілінія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09" name="Полілінія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10" name="Полілінія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11" name="Полілінія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12" name="Полілінія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13" name="Полілінія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14" name="Полілінія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15" name="Полілінія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16" name="Полілінія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17" name="Полілінія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18" name="Полілінія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19" name="Полілінія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20" name="Полілінія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21" name="Полілінія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22" name="Полілінія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23" name="Полілінія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24" name="Полілінія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25" name="Полілінія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26" name="Полілінія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27" name="Полілінія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28" name="Полілінія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29" name="Полілінія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30" name="Полілінія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31" name="Полілінія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32" name="Полілінія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33" name="Полілінія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34" name="Полілінія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35" name="Полілінія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36" name="Полілінія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37" name="Полілінія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38" name="Полілінія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39" name="Полілінія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40" name="Полілінія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41" name="Полілінія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42" name="Полілінія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43" name="Полілінія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44" name="Полілінія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45" name="Полілінія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46" name="Полілінія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47" name="Полілінія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48" name="Полілінія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49" name="Полілінія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50" name="Полілінія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51" name="Полілінія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52" name="Полілінія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53" name="Полілінія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54" name="Полілінія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55" name="Полілінія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56" name="Полілінія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57" name="Полілінія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58" name="Полілінія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59" name="Полілінія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60" name="Полілінія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61" name="Полілінія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62" name="Полілінія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63" name="Полілінія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64" name="Полілінія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65" name="Полілінія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66" name="Полілінія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67" name="Полілінія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68" name="Полілінія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69" name="Полілінія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70" name="Полілінія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71" name="Полілінія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72" name="Полілінія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73" name="Полілінія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74" name="Полілінія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75" name="Полілінія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76" name="Полілінія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77" name="Полілінія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78" name="Полілінія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 latinLnBrk="0">
              <a:defRPr lang="uk-UA" sz="4400" b="0" cap="none" baseline="0"/>
            </a:lvl1pPr>
          </a:lstStyle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 latinLnBrk="0">
              <a:spcBef>
                <a:spcPts val="0"/>
              </a:spcBef>
              <a:buNone/>
              <a:defRPr lang="uk-UA"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latinLnBrk="0">
              <a:buNone/>
              <a:defRPr lang="uk-UA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uk-UA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uk-UA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uk-UA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uk-UA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uk-UA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uk-UA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uk-UA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Зразок тексту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C3A5C50-A0D2-4434-A4AA-01FA8440B600}" type="datetime1">
              <a:rPr lang="uk-UA" smtClean="0"/>
              <a:pPr/>
              <a:t>20.07.2023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'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лінія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Полілінія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160" name="Полілінія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161" name="Полілінія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162" name="Полілінія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163" name="Полілінія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164" name="Полілінія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165" name="Полілінія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166" name="Полілінія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167" name="Полілінія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168" name="Полілінія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169" name="Полілінія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170" name="Полілінія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171" name="Полілінія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172" name="Полілінія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173" name="Полілінія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174" name="Полілінія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175" name="Полілінія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176" name="Полілінія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177" name="Полілінія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178" name="Полілінія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179" name="Полілінія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180" name="Полілінія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181" name="Полілінія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182" name="Полілінія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183" name="Полілінія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184" name="Полілінія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185" name="Полілінія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186" name="Полілінія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187" name="Полілінія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188" name="Полілінія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189" name="Полілінія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190" name="Полілінія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191" name="Полілінія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192" name="Полілінія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193" name="Полілінія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194" name="Полілінія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195" name="Полілінія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196" name="Полілінія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197" name="Полілінія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198" name="Полілінія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199" name="Полілінія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200" name="Полілінія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201" name="Полілінія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202" name="Полілінія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203" name="Полілінія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204" name="Полілінія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205" name="Полілінія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206" name="Полілінія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207" name="Полілінія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208" name="Полілінія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209" name="Полілінія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210" name="Полілінія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211" name="Полілінія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212" name="Полілінія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213" name="Полілінія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214" name="Полілінія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215" name="Полілінія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216" name="Полілінія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217" name="Полілінія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218" name="Полілінія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219" name="Полілінія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220" name="Полілінія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221" name="Полілінія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222" name="Полілінія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223" name="Полілінія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224" name="Полілінія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225" name="Полілінія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226" name="Полілінія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227" name="Полілінія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228" name="Полілінія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229" name="Полілінія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230" name="Полілінія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231" name="Полілінія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232" name="Полілінія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 latinLnBrk="0">
              <a:defRPr lang="uk-UA" sz="2400"/>
            </a:lvl1pPr>
            <a:lvl2pPr latinLnBrk="0">
              <a:defRPr lang="uk-UA" sz="2000"/>
            </a:lvl2pPr>
            <a:lvl3pPr latinLnBrk="0">
              <a:defRPr lang="uk-UA" sz="1800"/>
            </a:lvl3pPr>
            <a:lvl4pPr latinLnBrk="0">
              <a:defRPr lang="uk-UA" sz="1600"/>
            </a:lvl4pPr>
            <a:lvl5pPr latinLnBrk="0">
              <a:defRPr lang="uk-UA" sz="1600"/>
            </a:lvl5pPr>
            <a:lvl6pPr marL="1956816" latinLnBrk="0">
              <a:defRPr lang="uk-UA" sz="1600"/>
            </a:lvl6pPr>
            <a:lvl7pPr marL="1956816" latinLnBrk="0">
              <a:defRPr lang="uk-UA" sz="1600" baseline="0"/>
            </a:lvl7pPr>
            <a:lvl8pPr marL="1956816" latinLnBrk="0">
              <a:defRPr lang="uk-UA" sz="1600" baseline="0"/>
            </a:lvl8pPr>
            <a:lvl9pPr marL="1956816" latinLnBrk="0">
              <a:defRPr lang="uk-UA" sz="1600" baseline="0"/>
            </a:lvl9pPr>
          </a:lstStyle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 latinLnBrk="0">
              <a:defRPr lang="uk-UA" sz="2400"/>
            </a:lvl1pPr>
            <a:lvl2pPr latinLnBrk="0">
              <a:defRPr lang="uk-UA" sz="2000"/>
            </a:lvl2pPr>
            <a:lvl3pPr latinLnBrk="0">
              <a:defRPr lang="uk-UA" sz="1800"/>
            </a:lvl3pPr>
            <a:lvl4pPr latinLnBrk="0">
              <a:defRPr lang="uk-UA" sz="1600"/>
            </a:lvl4pPr>
            <a:lvl5pPr latinLnBrk="0">
              <a:defRPr lang="uk-UA" sz="1600"/>
            </a:lvl5pPr>
            <a:lvl6pPr marL="1956816" latinLnBrk="0">
              <a:defRPr lang="uk-UA" sz="1600"/>
            </a:lvl6pPr>
            <a:lvl7pPr marL="1956816" latinLnBrk="0">
              <a:defRPr lang="uk-UA" sz="1600"/>
            </a:lvl7pPr>
            <a:lvl8pPr marL="1956816" latinLnBrk="0">
              <a:defRPr lang="uk-UA" sz="1600" baseline="0"/>
            </a:lvl8pPr>
            <a:lvl9pPr marL="1956816" latinLnBrk="0">
              <a:defRPr lang="uk-UA" sz="1600" baseline="0"/>
            </a:lvl9pPr>
          </a:lstStyle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B437F8E-6799-49AB-BDB0-E59DF581C81A}" type="datetime1">
              <a:rPr lang="uk-UA" smtClean="0"/>
              <a:pPr/>
              <a:t>20.07.2023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лінія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Полілінія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162" name="Полілінія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163" name="Полілінія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164" name="Полілінія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165" name="Полілінія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166" name="Полілінія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167" name="Полілінія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168" name="Полілінія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169" name="Полілінія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170" name="Полілінія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171" name="Полілінія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172" name="Полілінія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173" name="Полілінія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174" name="Полілінія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175" name="Полілінія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176" name="Полілінія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177" name="Полілінія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178" name="Полілінія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179" name="Полілінія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180" name="Полілінія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181" name="Полілінія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182" name="Полілінія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183" name="Полілінія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184" name="Полілінія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185" name="Полілінія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186" name="Полілінія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187" name="Полілінія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188" name="Полілінія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189" name="Полілінія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190" name="Полілінія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191" name="Полілінія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192" name="Полілінія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193" name="Полілінія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194" name="Полілінія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195" name="Полілінія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196" name="Полілінія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197" name="Полілінія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198" name="Полілінія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199" name="Полілінія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200" name="Полілінія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201" name="Полілінія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202" name="Полілінія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203" name="Полілінія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204" name="Полілінія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205" name="Полілінія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206" name="Полілінія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207" name="Полілінія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208" name="Полілінія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209" name="Полілінія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210" name="Полілінія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211" name="Полілінія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212" name="Полілінія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213" name="Полілінія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214" name="Полілінія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215" name="Полілінія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216" name="Полілінія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217" name="Полілінія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218" name="Полілінія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219" name="Полілінія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220" name="Полілінія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221" name="Полілінія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222" name="Полілінія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223" name="Полілінія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224" name="Полілінія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225" name="Полілінія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226" name="Полілінія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227" name="Полілінія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228" name="Полілінія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229" name="Полілінія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230" name="Полілінія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231" name="Полілінія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232" name="Полілінія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233" name="Полілінія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234" name="Полілінія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 latinLnBrk="0">
              <a:defRPr lang="uk-UA"/>
            </a:lvl1pPr>
          </a:lstStyle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 latinLnBrk="0">
              <a:spcBef>
                <a:spcPts val="0"/>
              </a:spcBef>
              <a:buNone/>
              <a:defRPr lang="uk-UA" sz="2400" b="0"/>
            </a:lvl1pPr>
            <a:lvl2pPr marL="457200" indent="0" latinLnBrk="0">
              <a:buNone/>
              <a:defRPr lang="uk-UA" sz="2000" b="1"/>
            </a:lvl2pPr>
            <a:lvl3pPr marL="914400" indent="0" latinLnBrk="0">
              <a:buNone/>
              <a:defRPr lang="uk-UA" sz="1800" b="1"/>
            </a:lvl3pPr>
            <a:lvl4pPr marL="1371600" indent="0" latinLnBrk="0">
              <a:buNone/>
              <a:defRPr lang="uk-UA" sz="1600" b="1"/>
            </a:lvl4pPr>
            <a:lvl5pPr marL="1828800" indent="0" latinLnBrk="0">
              <a:buNone/>
              <a:defRPr lang="uk-UA" sz="1600" b="1"/>
            </a:lvl5pPr>
            <a:lvl6pPr marL="2286000" indent="0" latinLnBrk="0">
              <a:buNone/>
              <a:defRPr lang="uk-UA" sz="1600" b="1"/>
            </a:lvl6pPr>
            <a:lvl7pPr marL="2743200" indent="0" latinLnBrk="0">
              <a:buNone/>
              <a:defRPr lang="uk-UA" sz="1600" b="1"/>
            </a:lvl7pPr>
            <a:lvl8pPr marL="3200400" indent="0" latinLnBrk="0">
              <a:buNone/>
              <a:defRPr lang="uk-UA" sz="1600" b="1"/>
            </a:lvl8pPr>
            <a:lvl9pPr marL="3657600" indent="0" latinLnBrk="0">
              <a:buNone/>
              <a:defRPr lang="uk-UA" sz="1600" b="1"/>
            </a:lvl9pPr>
          </a:lstStyle>
          <a:p>
            <a:pPr lvl="0"/>
            <a:r>
              <a:rPr lang="uk-UA"/>
              <a:t>Зразок тексту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 latinLnBrk="0">
              <a:defRPr lang="uk-UA" sz="2400"/>
            </a:lvl1pPr>
            <a:lvl2pPr latinLnBrk="0">
              <a:defRPr lang="uk-UA" sz="2000"/>
            </a:lvl2pPr>
            <a:lvl3pPr latinLnBrk="0">
              <a:defRPr lang="uk-UA" sz="1800"/>
            </a:lvl3pPr>
            <a:lvl4pPr latinLnBrk="0">
              <a:defRPr lang="uk-UA" sz="1600"/>
            </a:lvl4pPr>
            <a:lvl5pPr latinLnBrk="0">
              <a:defRPr lang="uk-UA" sz="1600"/>
            </a:lvl5pPr>
            <a:lvl6pPr marL="1956816" latinLnBrk="0">
              <a:defRPr lang="uk-UA" sz="1600"/>
            </a:lvl6pPr>
            <a:lvl7pPr marL="1956816" latinLnBrk="0">
              <a:defRPr lang="uk-UA" sz="1600" baseline="0"/>
            </a:lvl7pPr>
            <a:lvl8pPr marL="1956816" latinLnBrk="0">
              <a:defRPr lang="uk-UA" sz="1600" baseline="0"/>
            </a:lvl8pPr>
            <a:lvl9pPr marL="1956816" latinLnBrk="0">
              <a:defRPr lang="uk-UA" sz="1600" baseline="0"/>
            </a:lvl9pPr>
          </a:lstStyle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5" name="Місце для тексту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 latinLnBrk="0">
              <a:spcBef>
                <a:spcPts val="0"/>
              </a:spcBef>
              <a:buNone/>
              <a:defRPr lang="uk-UA" sz="2400" b="0"/>
            </a:lvl1pPr>
            <a:lvl2pPr marL="457200" indent="0" latinLnBrk="0">
              <a:buNone/>
              <a:defRPr lang="uk-UA" sz="2000" b="1"/>
            </a:lvl2pPr>
            <a:lvl3pPr marL="914400" indent="0" latinLnBrk="0">
              <a:buNone/>
              <a:defRPr lang="uk-UA" sz="1800" b="1"/>
            </a:lvl3pPr>
            <a:lvl4pPr marL="1371600" indent="0" latinLnBrk="0">
              <a:buNone/>
              <a:defRPr lang="uk-UA" sz="1600" b="1"/>
            </a:lvl4pPr>
            <a:lvl5pPr marL="1828800" indent="0" latinLnBrk="0">
              <a:buNone/>
              <a:defRPr lang="uk-UA" sz="1600" b="1"/>
            </a:lvl5pPr>
            <a:lvl6pPr marL="2286000" indent="0" latinLnBrk="0">
              <a:buNone/>
              <a:defRPr lang="uk-UA" sz="1600" b="1"/>
            </a:lvl6pPr>
            <a:lvl7pPr marL="2743200" indent="0" latinLnBrk="0">
              <a:buNone/>
              <a:defRPr lang="uk-UA" sz="1600" b="1"/>
            </a:lvl7pPr>
            <a:lvl8pPr marL="3200400" indent="0" latinLnBrk="0">
              <a:buNone/>
              <a:defRPr lang="uk-UA" sz="1600" b="1"/>
            </a:lvl8pPr>
            <a:lvl9pPr marL="3657600" indent="0" latinLnBrk="0">
              <a:buNone/>
              <a:defRPr lang="uk-UA" sz="1600" b="1"/>
            </a:lvl9pPr>
          </a:lstStyle>
          <a:p>
            <a:pPr lvl="0"/>
            <a:r>
              <a:rPr lang="uk-UA"/>
              <a:t>Зразок тексту</a:t>
            </a:r>
          </a:p>
        </p:txBody>
      </p:sp>
      <p:sp>
        <p:nvSpPr>
          <p:cNvPr id="6" name="Місце для вмісту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 latinLnBrk="0">
              <a:defRPr lang="uk-UA" sz="2400"/>
            </a:lvl1pPr>
            <a:lvl2pPr latinLnBrk="0">
              <a:defRPr lang="uk-UA" sz="2000"/>
            </a:lvl2pPr>
            <a:lvl3pPr latinLnBrk="0">
              <a:defRPr lang="uk-UA" sz="1800"/>
            </a:lvl3pPr>
            <a:lvl4pPr latinLnBrk="0">
              <a:defRPr lang="uk-UA" sz="1600"/>
            </a:lvl4pPr>
            <a:lvl5pPr marL="1956816" latinLnBrk="0">
              <a:defRPr lang="uk-UA" sz="1600"/>
            </a:lvl5pPr>
            <a:lvl6pPr marL="1956816" latinLnBrk="0">
              <a:defRPr lang="uk-UA" sz="1600"/>
            </a:lvl6pPr>
            <a:lvl7pPr marL="1956816" latinLnBrk="0">
              <a:defRPr lang="uk-UA" sz="1600"/>
            </a:lvl7pPr>
            <a:lvl8pPr marL="1956816" latinLnBrk="0">
              <a:defRPr lang="uk-UA" sz="1600"/>
            </a:lvl8pPr>
            <a:lvl9pPr marL="1956816" latinLnBrk="0">
              <a:defRPr lang="uk-UA" sz="1600"/>
            </a:lvl9pPr>
          </a:lstStyle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7" name="Місце для дати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E9B5230-563F-47C8-A603-C8EAA85C7AD6}" type="datetime1">
              <a:rPr lang="uk-UA" smtClean="0"/>
              <a:pPr/>
              <a:t>20.07.2023</a:t>
            </a:fld>
            <a:endParaRPr lang="uk-UA"/>
          </a:p>
        </p:txBody>
      </p:sp>
      <p:sp>
        <p:nvSpPr>
          <p:cNvPr id="8" name="Місце для нижнього колонтитула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Місце для номер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лінія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Полілінія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158" name="Полілінія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159" name="Полілінія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160" name="Полілінія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161" name="Полілінія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162" name="Полілінія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163" name="Полілінія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164" name="Полілінія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165" name="Полілінія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166" name="Полілінія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167" name="Полілінія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168" name="Полілінія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169" name="Полілінія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170" name="Полілінія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171" name="Полілінія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172" name="Полілінія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173" name="Полілінія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174" name="Полілінія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175" name="Полілінія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176" name="Полілінія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177" name="Полілінія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178" name="Полілінія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179" name="Полілінія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180" name="Полілінія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181" name="Полілінія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182" name="Полілінія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183" name="Полілінія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184" name="Полілінія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185" name="Полілінія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186" name="Полілінія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187" name="Полілінія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188" name="Полілінія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189" name="Полілінія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190" name="Полілінія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191" name="Полілінія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192" name="Полілінія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193" name="Полілінія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194" name="Полілінія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195" name="Полілінія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196" name="Полілінія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197" name="Полілінія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198" name="Полілінія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199" name="Полілінія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200" name="Полілінія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201" name="Полілінія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202" name="Полілінія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203" name="Полілінія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204" name="Полілінія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205" name="Полілінія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206" name="Полілінія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207" name="Полілінія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208" name="Полілінія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209" name="Полілінія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210" name="Полілінія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211" name="Полілінія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212" name="Полілінія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213" name="Полілінія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214" name="Полілінія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215" name="Полілінія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216" name="Полілінія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217" name="Полілінія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218" name="Полілінія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219" name="Полілінія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220" name="Полілінія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221" name="Полілінія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222" name="Полілінія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223" name="Полілінія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224" name="Полілінія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225" name="Полілінія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226" name="Полілінія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227" name="Полілінія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228" name="Полілінія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229" name="Полілінія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  <p:sp>
          <p:nvSpPr>
            <p:cNvPr id="230" name="Полілінія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n>
                  <a:noFill/>
                </a:ln>
              </a:endParaRPr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дати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86188DE-4228-406C-A99D-080B63BD1525}" type="datetime1">
              <a:rPr lang="uk-UA" smtClean="0"/>
              <a:pPr/>
              <a:t>20.07.2023</a:t>
            </a:fld>
            <a:endParaRPr lang="uk-UA"/>
          </a:p>
        </p:txBody>
      </p:sp>
      <p:sp>
        <p:nvSpPr>
          <p:cNvPr id="4" name="Місце для нижнього колонтитула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6E07014-1313-425F-A267-F78735F6CB5B}" type="datetime1">
              <a:rPr lang="uk-UA" smtClean="0"/>
              <a:pPr/>
              <a:t>20.07.2023</a:t>
            </a:fld>
            <a:endParaRPr lang="uk-UA"/>
          </a:p>
        </p:txBody>
      </p:sp>
      <p:sp>
        <p:nvSpPr>
          <p:cNvPr id="3" name="Місце для нижнього колонтитула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рамка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Група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Група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Полілінія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845" name="Полілінія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846" name="Полілінія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847" name="Полілінія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848" name="Полілінія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849" name="Полілінія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850" name="Полілінія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851" name="Полілінія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852" name="Полілінія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853" name="Полілінія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854" name="Полілінія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855" name="Полілінія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856" name="Полілінія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857" name="Полілінія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858" name="Полілінія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859" name="Полілінія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860" name="Полілінія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861" name="Полілінія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862" name="Полілінія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863" name="Полілінія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864" name="Полілінія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865" name="Полілінія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866" name="Полілінія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867" name="Полілінія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868" name="Полілінія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869" name="Полілінія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870" name="Полілінія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871" name="Полілінія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872" name="Полілінія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873" name="Полілінія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874" name="Полілінія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875" name="Полілінія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876" name="Полілінія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877" name="Полілінія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878" name="Полілінія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879" name="Полілінія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880" name="Полілінія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881" name="Полілінія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882" name="Полілінія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883" name="Полілінія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884" name="Полілінія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885" name="Полілінія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886" name="Полілінія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887" name="Полілінія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888" name="Полілінія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889" name="Полілінія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890" name="Полілінія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891" name="Полілінія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892" name="Полілінія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893" name="Полілінія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894" name="Полілінія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895" name="Полілінія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896" name="Полілінія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897" name="Полілінія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898" name="Полілінія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899" name="Полілінія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900" name="Полілінія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901" name="Полілінія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902" name="Полілінія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903" name="Полілінія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904" name="Полілінія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905" name="Полілінія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906" name="Полілінія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907" name="Полілінія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908" name="Полілінія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909" name="Полілінія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910" name="Полілінія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911" name="Полілінія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912" name="Полілінія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913" name="Полілінія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914" name="Полілінія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915" name="Полілінія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916" name="Полілінія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917" name="Полілінія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Група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Полілінія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771" name="Полілінія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772" name="Полілінія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773" name="Полілінія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774" name="Полілінія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775" name="Полілінія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776" name="Полілінія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777" name="Полілінія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778" name="Полілінія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779" name="Полілінія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780" name="Полілінія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781" name="Полілінія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782" name="Полілінія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783" name="Полілінія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784" name="Полілінія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785" name="Полілінія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786" name="Полілінія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787" name="Полілінія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788" name="Полілінія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789" name="Полілінія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790" name="Полілінія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791" name="Полілінія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792" name="Полілінія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793" name="Полілінія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794" name="Полілінія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795" name="Полілінія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796" name="Полілінія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797" name="Полілінія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798" name="Полілінія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799" name="Полілінія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800" name="Полілінія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801" name="Полілінія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802" name="Полілінія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803" name="Полілінія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804" name="Полілінія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805" name="Полілінія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806" name="Полілінія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807" name="Полілінія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808" name="Полілінія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809" name="Полілінія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810" name="Полілінія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811" name="Полілінія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812" name="Полілінія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813" name="Полілінія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814" name="Полілінія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815" name="Полілінія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816" name="Полілінія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817" name="Полілінія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818" name="Полілінія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819" name="Полілінія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820" name="Полілінія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821" name="Полілінія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822" name="Полілінія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823" name="Полілінія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824" name="Полілінія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825" name="Полілінія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826" name="Полілінія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827" name="Полілінія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828" name="Полілінія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829" name="Полілінія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830" name="Полілінія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831" name="Полілінія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832" name="Полілінія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833" name="Полілінія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834" name="Полілінія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835" name="Полілінія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836" name="Полілінія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837" name="Полілінія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838" name="Полілінія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839" name="Полілінія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840" name="Полілінія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841" name="Полілінія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842" name="Полілінія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843" name="Полілінія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Група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Група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Полілінія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695" name="Полілінія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696" name="Полілінія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697" name="Полілінія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698" name="Полілінія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699" name="Полілінія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700" name="Полілінія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701" name="Полілінія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702" name="Полілінія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703" name="Полілінія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704" name="Полілінія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705" name="Полілінія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706" name="Полілінія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707" name="Полілінія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708" name="Полілінія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709" name="Полілінія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710" name="Полілінія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711" name="Полілінія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712" name="Полілінія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713" name="Полілінія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714" name="Полілінія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715" name="Полілінія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716" name="Полілінія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717" name="Полілінія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718" name="Полілінія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719" name="Полілінія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720" name="Полілінія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721" name="Полілінія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722" name="Полілінія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723" name="Полілінія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724" name="Полілінія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725" name="Полілінія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726" name="Полілінія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727" name="Полілінія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728" name="Полілінія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729" name="Полілінія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730" name="Полілінія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731" name="Полілінія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732" name="Полілінія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733" name="Полілінія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734" name="Полілінія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735" name="Полілінія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736" name="Полілінія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737" name="Полілінія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738" name="Полілінія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739" name="Полілінія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740" name="Полілінія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741" name="Полілінія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742" name="Полілінія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743" name="Полілінія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744" name="Полілінія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745" name="Полілінія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746" name="Полілінія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747" name="Полілінія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748" name="Полілінія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749" name="Полілінія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750" name="Полілінія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751" name="Полілінія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752" name="Полілінія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753" name="Полілінія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754" name="Полілінія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755" name="Полілінія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756" name="Полілінія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757" name="Полілінія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758" name="Полілінія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759" name="Полілінія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760" name="Полілінія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761" name="Полілінія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762" name="Полілінія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763" name="Полілінія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764" name="Полілінія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765" name="Полілінія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766" name="Полілінія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767" name="Полілінія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Група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Полілінія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621" name="Полілінія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622" name="Полілінія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623" name="Полілінія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624" name="Полілінія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625" name="Полілінія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626" name="Полілінія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627" name="Полілінія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628" name="Полілінія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629" name="Полілінія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630" name="Полілінія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631" name="Полілінія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632" name="Полілінія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633" name="Полілінія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634" name="Полілінія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635" name="Полілінія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636" name="Полілінія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637" name="Полілінія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638" name="Полілінія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639" name="Полілінія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640" name="Полілінія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641" name="Полілінія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642" name="Полілінія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643" name="Полілінія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644" name="Полілінія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645" name="Полілінія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646" name="Полілінія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647" name="Полілінія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648" name="Полілінія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649" name="Полілінія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650" name="Полілінія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651" name="Полілінія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652" name="Полілінія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653" name="Полілінія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654" name="Полілінія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655" name="Полілінія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656" name="Полілінія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657" name="Полілінія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658" name="Полілінія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659" name="Полілінія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660" name="Полілінія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661" name="Полілінія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662" name="Полілінія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663" name="Полілінія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664" name="Полілінія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665" name="Полілінія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666" name="Полілінія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667" name="Полілінія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668" name="Полілінія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669" name="Полілінія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670" name="Полілінія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671" name="Полілінія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672" name="Полілінія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673" name="Полілінія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674" name="Полілінія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675" name="Полілінія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676" name="Полілінія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677" name="Полілінія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678" name="Полілінія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679" name="Полілінія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680" name="Полілінія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681" name="Полілінія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682" name="Полілінія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683" name="Полілінія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684" name="Полілінія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685" name="Полілінія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686" name="Полілінія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687" name="Полілінія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688" name="Полілінія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689" name="Полілінія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690" name="Полілінія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691" name="Полілінія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692" name="Полілінія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693" name="Полілінія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 latinLnBrk="0">
              <a:defRPr lang="uk-UA" sz="3200" b="0"/>
            </a:lvl1pPr>
          </a:lstStyle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 latinLnBrk="0">
              <a:defRPr lang="uk-UA" sz="2400"/>
            </a:lvl1pPr>
            <a:lvl2pPr latinLnBrk="0">
              <a:defRPr lang="uk-UA" sz="2000"/>
            </a:lvl2pPr>
            <a:lvl3pPr latinLnBrk="0">
              <a:defRPr lang="uk-UA" sz="1800"/>
            </a:lvl3pPr>
            <a:lvl4pPr latinLnBrk="0">
              <a:defRPr lang="uk-UA" sz="1600"/>
            </a:lvl4pPr>
            <a:lvl5pPr latinLnBrk="0">
              <a:defRPr lang="uk-UA" sz="1600"/>
            </a:lvl5pPr>
            <a:lvl6pPr latinLnBrk="0">
              <a:defRPr lang="uk-UA" sz="1600"/>
            </a:lvl6pPr>
            <a:lvl7pPr latinLnBrk="0">
              <a:defRPr lang="uk-UA" sz="1600" baseline="0"/>
            </a:lvl7pPr>
            <a:lvl8pPr latinLnBrk="0">
              <a:defRPr lang="uk-UA" sz="1600" baseline="0"/>
            </a:lvl8pPr>
            <a:lvl9pPr latinLnBrk="0">
              <a:defRPr lang="uk-UA" sz="1600" baseline="0"/>
            </a:lvl9pPr>
          </a:lstStyle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uk-UA" sz="1600"/>
            </a:lvl1pPr>
            <a:lvl2pPr marL="457200" indent="0" latinLnBrk="0">
              <a:buNone/>
              <a:defRPr lang="uk-UA" sz="1200"/>
            </a:lvl2pPr>
            <a:lvl3pPr marL="914400" indent="0" latinLnBrk="0">
              <a:buNone/>
              <a:defRPr lang="uk-UA" sz="1000"/>
            </a:lvl3pPr>
            <a:lvl4pPr marL="1371600" indent="0" latinLnBrk="0">
              <a:buNone/>
              <a:defRPr lang="uk-UA" sz="900"/>
            </a:lvl4pPr>
            <a:lvl5pPr marL="1828800" indent="0" latinLnBrk="0">
              <a:buNone/>
              <a:defRPr lang="uk-UA" sz="900"/>
            </a:lvl5pPr>
            <a:lvl6pPr marL="2286000" indent="0" latinLnBrk="0">
              <a:buNone/>
              <a:defRPr lang="uk-UA" sz="900"/>
            </a:lvl6pPr>
            <a:lvl7pPr marL="2743200" indent="0" latinLnBrk="0">
              <a:buNone/>
              <a:defRPr lang="uk-UA" sz="900"/>
            </a:lvl7pPr>
            <a:lvl8pPr marL="3200400" indent="0" latinLnBrk="0">
              <a:buNone/>
              <a:defRPr lang="uk-UA" sz="900"/>
            </a:lvl8pPr>
            <a:lvl9pPr marL="3657600" indent="0" latinLnBrk="0">
              <a:buNone/>
              <a:defRPr lang="uk-UA" sz="900"/>
            </a:lvl9pPr>
          </a:lstStyle>
          <a:p>
            <a:pPr lvl="0"/>
            <a:r>
              <a:rPr lang="uk-UA"/>
              <a:t>Зразок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A80DAE-3F88-40DD-882E-873049679728}" type="datetime1">
              <a:rPr lang="uk-UA" smtClean="0"/>
              <a:pPr/>
              <a:t>20.07.2023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рамка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Група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Група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Полілінія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844" name="Полілінія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845" name="Полілінія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846" name="Полілінія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847" name="Полілінія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848" name="Полілінія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849" name="Полілінія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850" name="Полілінія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851" name="Полілінія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852" name="Полілінія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853" name="Полілінія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854" name="Полілінія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855" name="Полілінія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856" name="Полілінія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857" name="Полілінія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858" name="Полілінія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859" name="Полілінія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860" name="Полілінія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861" name="Полілінія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862" name="Полілінія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863" name="Полілінія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864" name="Полілінія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865" name="Полілінія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866" name="Полілінія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867" name="Полілінія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868" name="Полілінія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869" name="Полілінія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870" name="Полілінія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871" name="Полілінія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872" name="Полілінія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873" name="Полілінія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874" name="Полілінія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875" name="Полілінія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876" name="Полілінія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877" name="Полілінія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878" name="Полілінія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879" name="Полілінія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880" name="Полілінія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881" name="Полілінія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882" name="Полілінія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883" name="Полілінія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884" name="Полілінія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885" name="Полілінія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886" name="Полілінія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887" name="Полілінія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888" name="Полілінія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889" name="Полілінія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890" name="Полілінія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891" name="Полілінія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892" name="Полілінія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893" name="Полілінія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894" name="Полілінія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895" name="Полілінія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896" name="Полілінія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897" name="Полілінія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898" name="Полілінія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899" name="Полілінія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900" name="Полілінія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901" name="Полілінія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902" name="Полілінія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903" name="Полілінія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904" name="Полілінія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905" name="Полілінія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906" name="Полілінія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907" name="Полілінія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908" name="Полілінія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909" name="Полілінія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910" name="Полілінія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911" name="Полілінія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912" name="Полілінія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913" name="Полілінія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914" name="Полілінія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915" name="Полілінія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916" name="Полілінія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Група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Полілінія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770" name="Полілінія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771" name="Полілінія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772" name="Полілінія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773" name="Полілінія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774" name="Полілінія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775" name="Полілінія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776" name="Полілінія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777" name="Полілінія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778" name="Полілінія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779" name="Полілінія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780" name="Полілінія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781" name="Полілінія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782" name="Полілінія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783" name="Полілінія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784" name="Полілінія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785" name="Полілінія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786" name="Полілінія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787" name="Полілінія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788" name="Полілінія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789" name="Полілінія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790" name="Полілінія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791" name="Полілінія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792" name="Полілінія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793" name="Полілінія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794" name="Полілінія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795" name="Полілінія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796" name="Полілінія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797" name="Полілінія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798" name="Полілінія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799" name="Полілінія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800" name="Полілінія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801" name="Полілінія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802" name="Полілінія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803" name="Полілінія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804" name="Полілінія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805" name="Полілінія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806" name="Полілінія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807" name="Полілінія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808" name="Полілінія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809" name="Полілінія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810" name="Полілінія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811" name="Полілінія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812" name="Полілінія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813" name="Полілінія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814" name="Полілінія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815" name="Полілінія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816" name="Полілінія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817" name="Полілінія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818" name="Полілінія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819" name="Полілінія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820" name="Полілінія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821" name="Полілінія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822" name="Полілінія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823" name="Полілінія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824" name="Полілінія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825" name="Полілінія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826" name="Полілінія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827" name="Полілінія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828" name="Полілінія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829" name="Полілінія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830" name="Полілінія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831" name="Полілінія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832" name="Полілінія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833" name="Полілінія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834" name="Полілінія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835" name="Полілінія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836" name="Полілінія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837" name="Полілінія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838" name="Полілінія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839" name="Полілінія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840" name="Полілінія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841" name="Полілінія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842" name="Полілінія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Група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Група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Полілінія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694" name="Полілінія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695" name="Полілінія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696" name="Полілінія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697" name="Полілінія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698" name="Полілінія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699" name="Полілінія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700" name="Полілінія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701" name="Полілінія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702" name="Полілінія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703" name="Полілінія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704" name="Полілінія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705" name="Полілінія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706" name="Полілінія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707" name="Полілінія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708" name="Полілінія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709" name="Полілінія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710" name="Полілінія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711" name="Полілінія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712" name="Полілінія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713" name="Полілінія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714" name="Полілінія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715" name="Полілінія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716" name="Полілінія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717" name="Полілінія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718" name="Полілінія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719" name="Полілінія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720" name="Полілінія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721" name="Полілінія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722" name="Полілінія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723" name="Полілінія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724" name="Полілінія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725" name="Полілінія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726" name="Полілінія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727" name="Полілінія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728" name="Полілінія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729" name="Полілінія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730" name="Полілінія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731" name="Полілінія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732" name="Полілінія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733" name="Полілінія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734" name="Полілінія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735" name="Полілінія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736" name="Полілінія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737" name="Полілінія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738" name="Полілінія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739" name="Полілінія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740" name="Полілінія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741" name="Полілінія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742" name="Полілінія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743" name="Полілінія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744" name="Полілінія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745" name="Полілінія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746" name="Полілінія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747" name="Полілінія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748" name="Полілінія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749" name="Полілінія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750" name="Полілінія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751" name="Полілінія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752" name="Полілінія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753" name="Полілінія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754" name="Полілінія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755" name="Полілінія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756" name="Полілінія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757" name="Полілінія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758" name="Полілінія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759" name="Полілінія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760" name="Полілінія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761" name="Полілінія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762" name="Полілінія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763" name="Полілінія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764" name="Полілінія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765" name="Полілінія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766" name="Полілінія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Група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Полілінія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620" name="Полілінія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621" name="Полілінія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622" name="Полілінія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623" name="Полілінія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624" name="Полілінія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625" name="Полілінія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626" name="Полілінія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627" name="Полілінія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628" name="Полілінія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629" name="Полілінія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630" name="Полілінія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631" name="Полілінія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632" name="Полілінія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633" name="Полілінія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634" name="Полілінія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635" name="Полілінія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636" name="Полілінія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637" name="Полілінія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638" name="Полілінія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639" name="Полілінія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640" name="Полілінія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641" name="Полілінія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642" name="Полілінія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643" name="Полілінія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644" name="Полілінія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645" name="Полілінія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646" name="Полілінія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647" name="Полілінія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648" name="Полілінія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649" name="Полілінія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650" name="Полілінія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651" name="Полілінія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652" name="Полілінія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653" name="Полілінія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654" name="Полілінія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655" name="Полілінія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656" name="Полілінія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657" name="Полілінія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658" name="Полілінія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659" name="Полілінія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660" name="Полілінія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661" name="Полілінія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662" name="Полілінія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663" name="Полілінія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664" name="Полілінія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665" name="Полілінія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666" name="Полілінія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667" name="Полілінія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668" name="Полілінія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669" name="Полілінія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670" name="Полілінія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671" name="Полілінія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672" name="Полілінія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673" name="Полілінія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674" name="Полілінія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675" name="Полілінія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676" name="Полілінія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677" name="Полілінія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678" name="Полілінія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679" name="Полілінія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680" name="Полілінія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681" name="Полілінія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682" name="Полілінія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683" name="Полілінія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684" name="Полілінія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685" name="Полілінія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686" name="Полілінія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687" name="Полілінія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688" name="Полілінія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689" name="Полілінія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690" name="Полілінія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691" name="Полілінія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  <p:sp>
              <p:nvSpPr>
                <p:cNvPr id="692" name="Полілінія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 latinLnBrk="0">
              <a:defRPr lang="uk-UA" sz="3200" b="0"/>
            </a:lvl1pPr>
          </a:lstStyle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зображення 2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 latinLnBrk="0">
              <a:buNone/>
              <a:defRPr lang="uk-UA" sz="2400"/>
            </a:lvl1pPr>
            <a:lvl2pPr marL="457200" indent="0" latinLnBrk="0">
              <a:buNone/>
              <a:defRPr lang="uk-UA" sz="2800"/>
            </a:lvl2pPr>
            <a:lvl3pPr marL="914400" indent="0" latinLnBrk="0">
              <a:buNone/>
              <a:defRPr lang="uk-UA" sz="2400"/>
            </a:lvl3pPr>
            <a:lvl4pPr marL="1371600" indent="0" latinLnBrk="0">
              <a:buNone/>
              <a:defRPr lang="uk-UA" sz="2000"/>
            </a:lvl4pPr>
            <a:lvl5pPr marL="1828800" indent="0" latinLnBrk="0">
              <a:buNone/>
              <a:defRPr lang="uk-UA" sz="2000"/>
            </a:lvl5pPr>
            <a:lvl6pPr marL="2286000" indent="0" latinLnBrk="0">
              <a:buNone/>
              <a:defRPr lang="uk-UA" sz="2000"/>
            </a:lvl6pPr>
            <a:lvl7pPr marL="2743200" indent="0" latinLnBrk="0">
              <a:buNone/>
              <a:defRPr lang="uk-UA" sz="2000"/>
            </a:lvl7pPr>
            <a:lvl8pPr marL="3200400" indent="0" latinLnBrk="0">
              <a:buNone/>
              <a:defRPr lang="uk-UA" sz="2000"/>
            </a:lvl8pPr>
            <a:lvl9pPr marL="3657600" indent="0" latinLnBrk="0">
              <a:buNone/>
              <a:defRPr lang="uk-UA" sz="2000"/>
            </a:lvl9pPr>
          </a:lstStyle>
          <a:p>
            <a:r>
              <a:rPr lang="uk-UA"/>
              <a:t>Клацніть піктограму, щоб додати зображення</a:t>
            </a:r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uk-UA" sz="1600"/>
            </a:lvl1pPr>
            <a:lvl2pPr marL="457200" indent="0" latinLnBrk="0">
              <a:buNone/>
              <a:defRPr lang="uk-UA" sz="1200"/>
            </a:lvl2pPr>
            <a:lvl3pPr marL="914400" indent="0" latinLnBrk="0">
              <a:buNone/>
              <a:defRPr lang="uk-UA" sz="1000"/>
            </a:lvl3pPr>
            <a:lvl4pPr marL="1371600" indent="0" latinLnBrk="0">
              <a:buNone/>
              <a:defRPr lang="uk-UA" sz="900"/>
            </a:lvl4pPr>
            <a:lvl5pPr marL="1828800" indent="0" latinLnBrk="0">
              <a:buNone/>
              <a:defRPr lang="uk-UA" sz="900"/>
            </a:lvl5pPr>
            <a:lvl6pPr marL="2286000" indent="0" latinLnBrk="0">
              <a:buNone/>
              <a:defRPr lang="uk-UA" sz="900"/>
            </a:lvl6pPr>
            <a:lvl7pPr marL="2743200" indent="0" latinLnBrk="0">
              <a:buNone/>
              <a:defRPr lang="uk-UA" sz="900"/>
            </a:lvl7pPr>
            <a:lvl8pPr marL="3200400" indent="0" latinLnBrk="0">
              <a:buNone/>
              <a:defRPr lang="uk-UA" sz="900"/>
            </a:lvl8pPr>
            <a:lvl9pPr marL="3657600" indent="0" latinLnBrk="0">
              <a:buNone/>
              <a:defRPr lang="uk-UA" sz="900"/>
            </a:lvl9pPr>
          </a:lstStyle>
          <a:p>
            <a:pPr lvl="0"/>
            <a:r>
              <a:rPr lang="uk-UA"/>
              <a:t>Зразок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6BD430-017C-4676-82D9-7B987825970A}" type="datetime1">
              <a:rPr lang="uk-UA" smtClean="0"/>
              <a:pPr/>
              <a:t>20.07.2023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uk-UA"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D752D-974A-47CE-BBB2-67645D591148}" type="datetime1">
              <a:rPr lang="uk-UA" smtClean="0"/>
              <a:pPr/>
              <a:t>20.07.2023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uk-UA"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uk-UA"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pPr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uk-UA"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lang="uk-UA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lang="uk-UA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lang="uk-UA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lang="uk-UA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lang="uk-UA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lang="uk-UA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lang="uk-UA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lang="uk-UA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lang="uk-UA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lang="uk-UA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uk-UA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uk-UA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uk-UA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uk-UA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uk-UA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uk-UA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uk-UA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uk-UA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/>
              <a:t>Сервіс з пошуку репетиторів</a:t>
            </a:r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uk-UA"/>
              <a:t>Працювали: </a:t>
            </a:r>
            <a:r>
              <a:rPr lang="uk-UA" err="1"/>
              <a:t>Петрієнко</a:t>
            </a:r>
            <a:r>
              <a:rPr lang="uk-UA"/>
              <a:t> Т., Олійник А., Малко О.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 idx="4294967295"/>
          </p:nvPr>
        </p:nvSpPr>
        <p:spPr>
          <a:xfrm>
            <a:off x="1331723" y="416878"/>
            <a:ext cx="9144000" cy="1020762"/>
          </a:xfrm>
        </p:spPr>
        <p:txBody>
          <a:bodyPr/>
          <a:lstStyle/>
          <a:p>
            <a:r>
              <a:rPr lang="uk-UA"/>
              <a:t>Учасники команди</a:t>
            </a:r>
          </a:p>
        </p:txBody>
      </p:sp>
      <p:sp>
        <p:nvSpPr>
          <p:cNvPr id="14" name="Місце для вмісту 13"/>
          <p:cNvSpPr>
            <a:spLocks noGrp="1"/>
          </p:cNvSpPr>
          <p:nvPr>
            <p:ph idx="4294967295"/>
          </p:nvPr>
        </p:nvSpPr>
        <p:spPr>
          <a:xfrm>
            <a:off x="1270728" y="1864360"/>
            <a:ext cx="9144000" cy="42672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uk-UA" err="1"/>
              <a:t>Петрієнко</a:t>
            </a:r>
            <a:r>
              <a:rPr lang="uk-UA"/>
              <a:t> Тетяна Андріївна (КІ22012б), </a:t>
            </a:r>
            <a:r>
              <a:rPr lang="uk-UA" err="1"/>
              <a:t>GitHub</a:t>
            </a:r>
            <a:r>
              <a:rPr lang="uk-UA"/>
              <a:t>: </a:t>
            </a:r>
            <a:r>
              <a:rPr lang="uk-UA" err="1"/>
              <a:t>drumaad</a:t>
            </a:r>
            <a:endParaRPr lang="uk-UA"/>
          </a:p>
          <a:p>
            <a:pPr marL="0" indent="0">
              <a:buNone/>
            </a:pPr>
            <a:r>
              <a:rPr lang="uk-UA"/>
              <a:t>Розробка сервісу</a:t>
            </a:r>
          </a:p>
          <a:p>
            <a:r>
              <a:rPr lang="uk-UA"/>
              <a:t>Олійник Анастасія Вікторівна (КІ22012б), </a:t>
            </a:r>
            <a:r>
              <a:rPr lang="uk-UA" err="1"/>
              <a:t>GitHub</a:t>
            </a:r>
            <a:r>
              <a:rPr lang="uk-UA"/>
              <a:t>: </a:t>
            </a:r>
            <a:r>
              <a:rPr lang="uk-UA" err="1"/>
              <a:t>nastikmlk</a:t>
            </a:r>
            <a:endParaRPr lang="uk-UA"/>
          </a:p>
          <a:p>
            <a:pPr marL="0" indent="0">
              <a:buNone/>
            </a:pPr>
            <a:r>
              <a:rPr lang="uk-UA"/>
              <a:t>Дизайн та презентація</a:t>
            </a:r>
          </a:p>
          <a:p>
            <a:r>
              <a:rPr lang="uk-UA"/>
              <a:t>Малко Олексій Сергійович (ІПЗ22008б), </a:t>
            </a:r>
            <a:r>
              <a:rPr lang="uk-UA" err="1"/>
              <a:t>GitHub</a:t>
            </a:r>
            <a:r>
              <a:rPr lang="uk-UA"/>
              <a:t>:</a:t>
            </a:r>
            <a:r>
              <a:rPr lang="uk-UA">
                <a:ea typeface="+mn-lt"/>
                <a:cs typeface="+mn-lt"/>
              </a:rPr>
              <a:t> </a:t>
            </a:r>
            <a:r>
              <a:rPr lang="uk-UA" err="1">
                <a:ea typeface="+mn-lt"/>
                <a:cs typeface="+mn-lt"/>
              </a:rPr>
              <a:t>fliskaberghaus</a:t>
            </a:r>
          </a:p>
          <a:p>
            <a:pPr marL="0" indent="0">
              <a:buNone/>
            </a:pPr>
            <a:r>
              <a:rPr lang="uk-UA">
                <a:ea typeface="+mn-lt"/>
                <a:cs typeface="+mn-lt"/>
              </a:rPr>
              <a:t>Розробка сервісу</a:t>
            </a: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7F3907-885E-CADD-7C28-D19AD1ADEF03}"/>
              </a:ext>
            </a:extLst>
          </p:cNvPr>
          <p:cNvSpPr txBox="1"/>
          <p:nvPr/>
        </p:nvSpPr>
        <p:spPr>
          <a:xfrm>
            <a:off x="731650" y="353630"/>
            <a:ext cx="5822392" cy="8679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uk-UA" sz="2800">
                <a:latin typeface="Consolas"/>
              </a:rPr>
              <a:t>Середовище для обговорень</a:t>
            </a:r>
          </a:p>
          <a:p>
            <a:pPr>
              <a:lnSpc>
                <a:spcPct val="90000"/>
              </a:lnSpc>
            </a:pPr>
            <a:endParaRPr lang="uk-UA" sz="2800">
              <a:latin typeface="Consolas"/>
            </a:endParaRPr>
          </a:p>
        </p:txBody>
      </p:sp>
      <p:pic>
        <p:nvPicPr>
          <p:cNvPr id="3" name="Рисунок 3" descr="Зображення, що містить Графіка, коло, символ, Шрифт&#10;&#10;Опис створено автоматично">
            <a:extLst>
              <a:ext uri="{FF2B5EF4-FFF2-40B4-BE49-F238E27FC236}">
                <a16:creationId xmlns:a16="http://schemas.microsoft.com/office/drawing/2014/main" id="{EA592393-1016-A3EF-2C81-FE4A2C71A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852" y="1218441"/>
            <a:ext cx="4129355" cy="4130430"/>
          </a:xfrm>
          <a:prstGeom prst="rect">
            <a:avLst/>
          </a:prstGeom>
        </p:spPr>
      </p:pic>
      <p:pic>
        <p:nvPicPr>
          <p:cNvPr id="4" name="Рисунок 4" descr="Зображення, що містить картинки&#10;&#10;Опис створено автоматично">
            <a:extLst>
              <a:ext uri="{FF2B5EF4-FFF2-40B4-BE49-F238E27FC236}">
                <a16:creationId xmlns:a16="http://schemas.microsoft.com/office/drawing/2014/main" id="{7F34D7BC-F7BD-6425-EC27-7D9E80C264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3281" y="1413548"/>
            <a:ext cx="3953555" cy="3944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724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A3D6D79-303F-0094-841C-235B17278F1D}"/>
              </a:ext>
            </a:extLst>
          </p:cNvPr>
          <p:cNvSpPr txBox="1"/>
          <p:nvPr/>
        </p:nvSpPr>
        <p:spPr>
          <a:xfrm>
            <a:off x="584200" y="406400"/>
            <a:ext cx="4318902" cy="10895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uk-UA" sz="3600" b="1">
                <a:latin typeface="Consolas"/>
              </a:rPr>
              <a:t>Проект та мови програмування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E6FD64-30AE-ADD5-804B-06EDC26C96F2}"/>
              </a:ext>
            </a:extLst>
          </p:cNvPr>
          <p:cNvSpPr txBox="1"/>
          <p:nvPr/>
        </p:nvSpPr>
        <p:spPr>
          <a:xfrm>
            <a:off x="749300" y="1790699"/>
            <a:ext cx="10967352" cy="40811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uk-UA" sz="2400"/>
              <a:t>Ми вирішили обрати проект - '' Сервіс з пошуку репетиторів''. Адже репетитори є завжди актуальними, а їх пошук є іноді складним. Для розробки ми використали 3 мови програмування: </a:t>
            </a:r>
            <a:r>
              <a:rPr lang="uk-UA" sz="2400" err="1"/>
              <a:t>css</a:t>
            </a:r>
            <a:r>
              <a:rPr lang="uk-UA" sz="2400"/>
              <a:t>, </a:t>
            </a:r>
            <a:r>
              <a:rPr lang="uk-UA" sz="2400" err="1"/>
              <a:t>javascript</a:t>
            </a:r>
            <a:r>
              <a:rPr lang="uk-UA" sz="2400"/>
              <a:t>, HTML. Але майже все робили в HTML. Так як HTML </a:t>
            </a:r>
            <a:r>
              <a:rPr lang="uk-UA" sz="2400">
                <a:ea typeface="+mn-lt"/>
                <a:cs typeface="+mn-lt"/>
              </a:rPr>
              <a:t>є простою мовою розмітки, що дозволяє легко створювати структуру веб-сторінки без особливих зусиль. Її легко вивчити та використовувати. HTML підтримується всіма сучасними браузерами, що дозволяє забезпечити коректну роботу сервісу на різних пристроях та платформах. Її  легко поєднувати з іншими технологіями, такими як CSS для стилізації та </a:t>
            </a:r>
            <a:r>
              <a:rPr lang="uk-UA" sz="2400" err="1">
                <a:ea typeface="+mn-lt"/>
                <a:cs typeface="+mn-lt"/>
              </a:rPr>
              <a:t>JavaScript</a:t>
            </a:r>
            <a:r>
              <a:rPr lang="uk-UA" sz="2400">
                <a:ea typeface="+mn-lt"/>
                <a:cs typeface="+mn-lt"/>
              </a:rPr>
              <a:t> для додавання інтерактивності. Це дозволяє створити багатофункціональні та змістовні веб-сервіси. Загалом, HTML є мовою, яка дозволяє швидко та ефективно створювати основну структуру веб-сторінок та забезпечує міцну основу для розробки веб-сервісу.</a:t>
            </a:r>
            <a:endParaRPr lang="uk-UA" sz="2400"/>
          </a:p>
        </p:txBody>
      </p:sp>
    </p:spTree>
    <p:extLst>
      <p:ext uri="{BB962C8B-B14F-4D97-AF65-F5344CB8AC3E}">
        <p14:creationId xmlns:p14="http://schemas.microsoft.com/office/powerpoint/2010/main" val="46502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0467D64-CB88-8F7F-0A14-9E52D6A961ED}"/>
              </a:ext>
            </a:extLst>
          </p:cNvPr>
          <p:cNvSpPr txBox="1"/>
          <p:nvPr/>
        </p:nvSpPr>
        <p:spPr>
          <a:xfrm>
            <a:off x="635000" y="393700"/>
            <a:ext cx="3886200" cy="5909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</a:pPr>
            <a:r>
              <a:rPr lang="uk-UA" sz="3600">
                <a:latin typeface="Consolas"/>
              </a:rPr>
              <a:t>Функціонал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ED8109-3E59-38FE-C67E-0D629397DCF5}"/>
              </a:ext>
            </a:extLst>
          </p:cNvPr>
          <p:cNvSpPr txBox="1"/>
          <p:nvPr/>
        </p:nvSpPr>
        <p:spPr>
          <a:xfrm>
            <a:off x="838200" y="1282699"/>
            <a:ext cx="4368800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uk-UA" sz="2400"/>
              <a:t>Ми вирішили реалізувати підбір репетиторів по категоріям, та можливість відразу записуватись на урок по номеру телефону.</a:t>
            </a:r>
          </a:p>
        </p:txBody>
      </p:sp>
      <p:pic>
        <p:nvPicPr>
          <p:cNvPr id="4" name="Рисунок 4" descr="Зображення, що містить текст, знімок екрана, Шрифт&#10;&#10;Опис створено автоматично">
            <a:extLst>
              <a:ext uri="{FF2B5EF4-FFF2-40B4-BE49-F238E27FC236}">
                <a16:creationId xmlns:a16="http://schemas.microsoft.com/office/drawing/2014/main" id="{3B4E848C-A870-20E9-1DFB-C05286B7B1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999" y="3812683"/>
            <a:ext cx="6302812" cy="2260315"/>
          </a:xfrm>
          <a:prstGeom prst="rect">
            <a:avLst/>
          </a:prstGeom>
        </p:spPr>
      </p:pic>
      <p:pic>
        <p:nvPicPr>
          <p:cNvPr id="5" name="Рисунок 5" descr="Зображення, що містить текст, знімок екрана, Обличчя людини, особа&#10;&#10;Опис створено автоматично">
            <a:extLst>
              <a:ext uri="{FF2B5EF4-FFF2-40B4-BE49-F238E27FC236}">
                <a16:creationId xmlns:a16="http://schemas.microsoft.com/office/drawing/2014/main" id="{1D8BA2FD-FA4B-CB90-9267-61389E0338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2257" y="733782"/>
            <a:ext cx="3822350" cy="5390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978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DB9F61-2DA5-6FCA-DF1A-703A3E9C5E46}"/>
              </a:ext>
            </a:extLst>
          </p:cNvPr>
          <p:cNvSpPr txBox="1"/>
          <p:nvPr/>
        </p:nvSpPr>
        <p:spPr>
          <a:xfrm>
            <a:off x="317500" y="241300"/>
            <a:ext cx="7169789" cy="4247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uk-UA" sz="2400">
                <a:latin typeface="Consolas"/>
              </a:rPr>
              <a:t>Графіки із вкладок </a:t>
            </a:r>
            <a:r>
              <a:rPr lang="uk-UA" sz="2400" err="1">
                <a:latin typeface="Consolas"/>
              </a:rPr>
              <a:t>Pulse</a:t>
            </a:r>
            <a:r>
              <a:rPr lang="uk-UA" sz="2400">
                <a:latin typeface="Consolas"/>
              </a:rPr>
              <a:t>, </a:t>
            </a:r>
            <a:r>
              <a:rPr lang="uk-UA" sz="2400" err="1">
                <a:latin typeface="Consolas"/>
              </a:rPr>
              <a:t>Contributors</a:t>
            </a:r>
            <a:endParaRPr lang="uk-UA" sz="2400">
              <a:latin typeface="Consolas"/>
            </a:endParaRPr>
          </a:p>
        </p:txBody>
      </p:sp>
      <p:pic>
        <p:nvPicPr>
          <p:cNvPr id="3" name="Рисунок 3" descr="Зображення, що містить текст, знімок екрана, програмне забезпечення, Мультимедійне програмне забезпечення&#10;&#10;Опис створено автоматично">
            <a:extLst>
              <a:ext uri="{FF2B5EF4-FFF2-40B4-BE49-F238E27FC236}">
                <a16:creationId xmlns:a16="http://schemas.microsoft.com/office/drawing/2014/main" id="{ACA8048B-58BD-30E1-5AEA-F37A9A0F4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868" y="670639"/>
            <a:ext cx="6851766" cy="3220561"/>
          </a:xfrm>
          <a:prstGeom prst="rect">
            <a:avLst/>
          </a:prstGeom>
        </p:spPr>
      </p:pic>
      <p:pic>
        <p:nvPicPr>
          <p:cNvPr id="4" name="Рисунок 4" descr="Зображення, що містить текст, знімок екрана, Мультимедійне програмне забезпечення, програмне забезпечення&#10;&#10;Опис створено автоматично">
            <a:extLst>
              <a:ext uri="{FF2B5EF4-FFF2-40B4-BE49-F238E27FC236}">
                <a16:creationId xmlns:a16="http://schemas.microsoft.com/office/drawing/2014/main" id="{9FE5B23E-EAF7-5226-1DA5-2EBDC00473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8272" y="3071634"/>
            <a:ext cx="6850325" cy="3252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01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9E0B0F-3C6D-A534-8D2D-A651BA2DC2DB}"/>
              </a:ext>
            </a:extLst>
          </p:cNvPr>
          <p:cNvSpPr txBox="1"/>
          <p:nvPr/>
        </p:nvSpPr>
        <p:spPr>
          <a:xfrm>
            <a:off x="266700" y="139700"/>
            <a:ext cx="3492500" cy="4801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uk-UA" sz="2800">
                <a:latin typeface="Consolas"/>
              </a:rPr>
              <a:t>Вигляд сервісу</a:t>
            </a:r>
          </a:p>
        </p:txBody>
      </p:sp>
      <p:pic>
        <p:nvPicPr>
          <p:cNvPr id="4" name="Рисунок 4" descr="Зображення, що містить текст, знімок екрана, коло&#10;&#10;Опис створено автоматично">
            <a:extLst>
              <a:ext uri="{FF2B5EF4-FFF2-40B4-BE49-F238E27FC236}">
                <a16:creationId xmlns:a16="http://schemas.microsoft.com/office/drawing/2014/main" id="{927223DF-856A-A772-0A55-64FF28FBE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1565" y="2839164"/>
            <a:ext cx="8010670" cy="3821271"/>
          </a:xfrm>
          <a:prstGeom prst="rect">
            <a:avLst/>
          </a:prstGeom>
        </p:spPr>
      </p:pic>
      <p:pic>
        <p:nvPicPr>
          <p:cNvPr id="3" name="Рисунок 3" descr="Зображення, що містить текст, знімок екрана, дизайн&#10;&#10;Опис створено автоматично">
            <a:extLst>
              <a:ext uri="{FF2B5EF4-FFF2-40B4-BE49-F238E27FC236}">
                <a16:creationId xmlns:a16="http://schemas.microsoft.com/office/drawing/2014/main" id="{0BAFBBAE-33C2-BD5C-3553-BE52774345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712" y="703424"/>
            <a:ext cx="6973756" cy="3327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2" descr="Зображення, що містить текст, знімок екрана, Шрифт&#10;&#10;Опис створено автоматично">
            <a:extLst>
              <a:ext uri="{FF2B5EF4-FFF2-40B4-BE49-F238E27FC236}">
                <a16:creationId xmlns:a16="http://schemas.microsoft.com/office/drawing/2014/main" id="{15F4CCF3-22F5-B483-28B0-52F9BA987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22" y="304298"/>
            <a:ext cx="9871016" cy="2378444"/>
          </a:xfrm>
          <a:prstGeom prst="rect">
            <a:avLst/>
          </a:prstGeom>
        </p:spPr>
      </p:pic>
      <p:pic>
        <p:nvPicPr>
          <p:cNvPr id="3" name="Рисунок 3" descr="Зображення, що містить текст, знімок екрана, Шрифт&#10;&#10;Опис створено автоматично">
            <a:extLst>
              <a:ext uri="{FF2B5EF4-FFF2-40B4-BE49-F238E27FC236}">
                <a16:creationId xmlns:a16="http://schemas.microsoft.com/office/drawing/2014/main" id="{4E870D9B-3880-072A-B041-CBFA54B381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3937" y="2985839"/>
            <a:ext cx="7370222" cy="3466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61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9D6CEA-8CF6-1329-D59C-CC16C06FC059}"/>
              </a:ext>
            </a:extLst>
          </p:cNvPr>
          <p:cNvSpPr txBox="1"/>
          <p:nvPr/>
        </p:nvSpPr>
        <p:spPr>
          <a:xfrm>
            <a:off x="368300" y="228600"/>
            <a:ext cx="8018593" cy="4247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uk-UA" sz="2400">
                <a:latin typeface="Consolas"/>
              </a:rPr>
              <a:t>Проект на </a:t>
            </a:r>
            <a:r>
              <a:rPr lang="uk-UA" sz="2400" err="1">
                <a:latin typeface="Consolas"/>
              </a:rPr>
              <a:t>гітхабі</a:t>
            </a:r>
            <a:r>
              <a:rPr lang="uk-UA" sz="2400">
                <a:latin typeface="Consolas"/>
              </a:rPr>
              <a:t> та посилання на репозиторій</a:t>
            </a:r>
          </a:p>
        </p:txBody>
      </p:sp>
      <p:pic>
        <p:nvPicPr>
          <p:cNvPr id="3" name="Рисунок 3" descr="Зображення, що містить текст, знімок екрана, програмне забезпечення, Мультимедійне програмне забезпечення&#10;&#10;Опис створено автоматично">
            <a:extLst>
              <a:ext uri="{FF2B5EF4-FFF2-40B4-BE49-F238E27FC236}">
                <a16:creationId xmlns:a16="http://schemas.microsoft.com/office/drawing/2014/main" id="{F0E4573A-58C4-5546-4E4A-537B178CF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370" y="706993"/>
            <a:ext cx="10735111" cy="505793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69CCEEF-6799-784D-3DA3-8A3298202C6F}"/>
              </a:ext>
            </a:extLst>
          </p:cNvPr>
          <p:cNvSpPr txBox="1"/>
          <p:nvPr/>
        </p:nvSpPr>
        <p:spPr>
          <a:xfrm>
            <a:off x="500368" y="5935980"/>
            <a:ext cx="6290723" cy="4247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</a:pPr>
            <a:r>
              <a:rPr lang="uk-UA" sz="2400">
                <a:ea typeface="+mn-lt"/>
                <a:cs typeface="+mn-lt"/>
              </a:rPr>
              <a:t>https://github.com/drumaad/practik_proga</a:t>
            </a:r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323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ласна дошка 16 x 9">
  <a:themeElements>
    <a:clrScheme name="Класна дошка_16 x 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 lang="uk-UA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lang="uk-UA"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f583bd66513a361a730282b6a794e3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41151cf538834e171094e4faaf2d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Це значення вказує на кількість збережень або змін. Програма автоматично оновлює його після внесення будь-яких змін.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ФормаБібліотекиДокументів</Display>
  <Edit>ФормаБібліотекиДокументів</Edit>
  <New>ФормаБібліотекиДокументів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85DBF61-A50A-4EA0-945F-5445B1740AA6}">
  <ds:schemaRefs>
    <ds:schemaRef ds:uri="http://purl.org/dc/elements/1.1/"/>
    <ds:schemaRef ds:uri="http://purl.org/dc/terms/"/>
    <ds:schemaRef ds:uri="http://schemas.microsoft.com/internal/obd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41CC889-B55A-4246-8D72-AEC912BCD20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8F4CB80-51E5-47C8-B45D-3834AA25DD5F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Довільний</PresentationFormat>
  <Slides>9</Slides>
  <Notes>0</Notes>
  <HiddenSlides>0</HiddenSlide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слайдів</vt:lpstr>
      </vt:variant>
      <vt:variant>
        <vt:i4>9</vt:i4>
      </vt:variant>
    </vt:vector>
  </HeadingPairs>
  <TitlesOfParts>
    <vt:vector size="10" baseType="lpstr">
      <vt:lpstr>Класна дошка 16 x 9</vt:lpstr>
      <vt:lpstr>Сервіс з пошуку репетиторів</vt:lpstr>
      <vt:lpstr>Учасники команди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Макет заголовка</dc:title>
  <dc:creator/>
  <cp:revision>2</cp:revision>
  <dcterms:created xsi:type="dcterms:W3CDTF">2023-07-19T20:55:53Z</dcterms:created>
  <dcterms:modified xsi:type="dcterms:W3CDTF">2023-07-20T12:30:26Z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  <property fmtid="{D5CDD505-2E9C-101B-9397-08002B2CF9AE}" pid="3" name="IsMyDocuments">
    <vt:bool>true</vt:bool>
  </property>
</Properties>
</file>