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LR of previos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LR of previos methods</dc:title>
  <dc:creator/>
  <cp:lastModifiedBy>umairali</cp:lastModifiedBy>
  <cp:revision>1</cp:revision>
  <dcterms:created xsi:type="dcterms:W3CDTF">2019-11-21T08:10:12Z</dcterms:created>
  <dcterms:modified xsi:type="dcterms:W3CDTF">2019-11-21T08:10:12Z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