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4" d="100"/>
          <a:sy n="24" d="100"/>
        </p:scale>
        <p:origin x="-2754" y="-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dmin\Desktop\Website 2.0\Home\img\IMG_20190423_180615.jpg"/>
          <p:cNvPicPr>
            <a:picLocks noChangeAspect="1" noChangeArrowheads="1"/>
          </p:cNvPicPr>
          <p:nvPr/>
        </p:nvPicPr>
        <p:blipFill>
          <a:blip r:embed="rId2"/>
          <a:srcRect l="12800" t="27172" r="25778" b="16400"/>
          <a:stretch>
            <a:fillRect/>
          </a:stretch>
        </p:blipFill>
        <p:spPr bwMode="auto">
          <a:xfrm>
            <a:off x="-9601200" y="-1752600"/>
            <a:ext cx="18745200" cy="861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2006-08-16T00:00:00Z</dcterms:created>
  <dcterms:modified xsi:type="dcterms:W3CDTF">2021-06-20T03:09:31Z</dcterms:modified>
</cp:coreProperties>
</file>