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22" Type="http://schemas.openxmlformats.org/officeDocument/2006/relationships/font" Target="fonts/Lato-bold.fntdata"/><Relationship Id="rId10" Type="http://schemas.openxmlformats.org/officeDocument/2006/relationships/slide" Target="slides/slide6.xml"/><Relationship Id="rId21" Type="http://schemas.openxmlformats.org/officeDocument/2006/relationships/font" Target="fonts/Lato-regular.fntdata"/><Relationship Id="rId13" Type="http://schemas.openxmlformats.org/officeDocument/2006/relationships/slide" Target="slides/slide9.xml"/><Relationship Id="rId24" Type="http://schemas.openxmlformats.org/officeDocument/2006/relationships/font" Target="fonts/Lato-boldItalic.fntdata"/><Relationship Id="rId12" Type="http://schemas.openxmlformats.org/officeDocument/2006/relationships/slide" Target="slides/slide8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Hi. our names are unimportant. You don’t want to be here. Neither do we. We’re building an espresso machine on speed. Introduction complete.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833de7b1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833de7b1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9042749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39042749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4fabccfc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4fabccfc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now answer whatever asinine questions you’ve managed to come up with.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2f7584d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2f7584d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2f7584d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2f7584d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2f7584d7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2f7584d7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2f7584d7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2f7584d7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7e6561b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47e6561b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833de7b1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833de7b1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2f65399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2f65399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833de7b1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833de7b1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127.0.0.1:5000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3560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Super-Automatic Espresso Machine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University of Utah</a:t>
            </a:r>
            <a:endParaRPr sz="12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endParaRPr sz="12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6450" y="40602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 Donaldson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 Nagel</a:t>
            </a:r>
            <a:br>
              <a:rPr lang="en"/>
            </a:br>
            <a:r>
              <a:rPr lang="en"/>
              <a:t>Aaron Pabst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Goals (Stretch)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a database such as Google’s Firebase or AWS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Requires RaspberryPi to act as router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Services easily implemented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 user profiles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Mobile application will send login info and receive info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aggregation for features like Searching and Recommendations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 users to upload drink recipes,  scheduled posts about machine statistics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Progress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Mobile App 	  	(95% complete)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Flask Server 	(90% complete)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PCB Design 		(100% complete)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PCB Assembly 	(100% complete)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 to Flask 	(100% complete)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Flask to PCB 	(90% complete)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 		(80% complete)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Part Procurement  (100% complete)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PCB Programming 	(10% complete)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Assembly 		(10% complete)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904200" y="1923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Questions?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 goes here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650" y="48825"/>
            <a:ext cx="7568699" cy="504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PCB picture goes here</a:t>
            </a:r>
            <a:endParaRPr/>
          </a:p>
        </p:txBody>
      </p:sp>
      <p:sp>
        <p:nvSpPr>
          <p:cNvPr id="148" name="Google Shape;148;p1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788" y="167825"/>
            <a:ext cx="6410426" cy="48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Electro-Mechanical Tasks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Fabricate frothing mechanism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Build housing around mechanisms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Embedded Software 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Bulk of the remaining work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Flask is a </a:t>
            </a:r>
            <a:r>
              <a:rPr lang="en" sz="1400"/>
              <a:t>Python MicroFramework that assists in the creation of websites.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We will be using it as a REST server that is running on a Raspberry Pi.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This Provides us with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Access from anyone on the network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Reliability through HTTP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Acts as a middleman between the Android Phone and the microcontroller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Requests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will setup the website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http://127.0.0.1:5000</a:t>
            </a:r>
            <a:r>
              <a:rPr lang="en"/>
              <a:t> for anyone on the local network to reach.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will recognize valid requests as having the machine serial number in the json payload.</a:t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4625" y="1637600"/>
            <a:ext cx="5099801" cy="382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7125" y="2027750"/>
            <a:ext cx="5698800" cy="42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538050" y="202775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0" y="0"/>
            <a:ext cx="70389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Displays...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75650"/>
            <a:ext cx="4247450" cy="254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8102" y="0"/>
            <a:ext cx="4765897" cy="254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4150" y="2693425"/>
            <a:ext cx="4069860" cy="245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/>
          <p:cNvSpPr txBox="1"/>
          <p:nvPr/>
        </p:nvSpPr>
        <p:spPr>
          <a:xfrm>
            <a:off x="0" y="4623625"/>
            <a:ext cx="61851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*Top and bottom login fragments as well.*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plans...</a:t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/>
              <a:t>User logins (local information, STRETCH for backend)</a:t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Aesthetics</a:t>
            </a:r>
            <a:endParaRPr sz="1800"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/>
              <a:t>Additional user features:</a:t>
            </a:r>
            <a:endParaRPr sz="1800" u="sng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Favorite brew settings saved</a:t>
            </a:r>
            <a:endParaRPr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Recents (If there is time)</a:t>
            </a:r>
            <a:endParaRPr sz="1800"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Etc.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