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Hi. our names are unimportant. You don’t want to be here. Neither do we. We’re building an espresso machine on speed. Introduction complete.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33de7b1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833de7b1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904274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904274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fabccf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fabccf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now answer whatever asinine questions you’ve managed to come up with.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f7584d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f7584d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f7584d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2f7584d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f7584d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f7584d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f7584d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f7584d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f65399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f6539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33de7b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33de7b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33de7b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33de7b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7e6561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7e6561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127.0.0.1:5000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560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Super-Automatic Espresso Machine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University of Utah</a:t>
            </a:r>
            <a:endParaRPr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450" y="40602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Donaldson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Nagel</a:t>
            </a:r>
            <a:br>
              <a:rPr lang="en"/>
            </a:br>
            <a:r>
              <a:rPr lang="en"/>
              <a:t>Aaron Pabst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Requests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will setup the website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http://127.0.0.1:5000</a:t>
            </a:r>
            <a:r>
              <a:rPr lang="en"/>
              <a:t> for anyone on the local network to reach.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will recognize valid requests as having the machine serial number in the json payload.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625" y="1637600"/>
            <a:ext cx="5099801" cy="382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7125" y="2027750"/>
            <a:ext cx="5698800" cy="42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538050" y="202775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Progress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App 	  	(95%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Server 	(90%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PCB Design 		(100%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PCB Assembly 	(100%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 to Flask 	(100%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to PCB 	(90%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		(80%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 Procurement  (100%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PCB Programming 	(10%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Assembly 		(10% complete)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904200" y="1923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goes here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50" y="48825"/>
            <a:ext cx="7568699" cy="50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picture goes here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88" y="167825"/>
            <a:ext cx="6410426" cy="48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Electro-Mechanical Tasks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Fabricate frothing mechanism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housing around mechanisms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Software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Bulk of the remaining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0" y="0"/>
            <a:ext cx="70389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Displays...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5650"/>
            <a:ext cx="4247450" cy="25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102" y="0"/>
            <a:ext cx="4765897" cy="25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4150" y="2693425"/>
            <a:ext cx="4069860" cy="24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0" y="4623625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*Top and bottom login fragments as well.*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plans...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User logins (local information, STRETCH for backend)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Aesthetics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Additional user features:</a:t>
            </a:r>
            <a:endParaRPr sz="1800" u="sng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Favorite brew settings saved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Recents (If there is time)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Etc.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Goals (Stretch)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 database such as Google’s Firebase or AWS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RaspberryPi to act as router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Services easily implemented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user profiles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Mobile application will send login info and receive info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aggregation for features like Searching and Recommendations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to upload drink recipes,  scheduled posts about machine statistics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Flask is a </a:t>
            </a:r>
            <a:r>
              <a:rPr lang="en" sz="1400"/>
              <a:t>Python MicroFramework that assists in the creation of websites.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will be using it as a REST server that is running on a Raspberry Pi.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Provides us with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Access from anyone on the network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Reliability through HTTP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Acts as a middleman between the Android Phone and the microcontroller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