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Droid Sans Mono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BF4FA37-FF4B-4573-A446-FB98336E2A9A}">
  <a:tblStyle styleId="{1BF4FA37-FF4B-4573-A446-FB98336E2A9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roidSans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Karatsuba Multiplication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04800" y="1143000"/>
            <a:ext cx="8610599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x and y be n-bit integers.  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 x and y into first n/2 bits 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and its last n/2 bits 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= 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∙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= 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∙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=  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∙ (y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= 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∙y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∙y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∙y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∙y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=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∙y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∙y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∙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(P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∙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 =  3 T(n/2) + 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3, b = 2,  d = 1, 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&gt;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 is  O(n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log_2</a:t>
            </a:r>
            <a:r>
              <a:rPr baseline="-2500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which is  O(n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1.59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2688178"/>
            <a:ext cx="8381999" cy="408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Blended 1280 Multiplication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04800" y="1143000"/>
            <a:ext cx="861059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 average time to multiply pairs of n-bit integers for</a:t>
            </a:r>
            <a:b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= 2</a:t>
            </a:r>
            <a:r>
              <a:rPr b="0" baseline="3000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where k = 0 … 17.  Used threshold of 1280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would you expect a plot of this to look like?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" y="2676041"/>
            <a:ext cx="8381999" cy="4080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Blended Multiplication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324600" y="1382233"/>
            <a:ext cx="297179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time to multiply pairs of n-bit integers in nanoseconds.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do you expect ratio to look like?</a:t>
            </a:r>
          </a:p>
        </p:txBody>
      </p:sp>
      <p:graphicFrame>
        <p:nvGraphicFramePr>
          <p:cNvPr id="167" name="Shape 167"/>
          <p:cNvGraphicFramePr/>
          <p:nvPr/>
        </p:nvGraphicFramePr>
        <p:xfrm>
          <a:off x="762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{1BF4FA37-FF4B-4573-A446-FB98336E2A9A}</a:tableStyleId>
              </a:tblPr>
              <a:tblGrid>
                <a:gridCol w="405975"/>
                <a:gridCol w="789750"/>
                <a:gridCol w="520150"/>
                <a:gridCol w="865875"/>
                <a:gridCol w="608975"/>
                <a:gridCol w="799275"/>
                <a:gridCol w="596275"/>
                <a:gridCol w="989575"/>
                <a:gridCol w="507475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Grd Sch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Karatsuba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Blend 64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Blend 1280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4.4E-02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2.6E+01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7045.5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2.4E+01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2.4E+01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32.3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1.6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2.4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3.8E+02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3.2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4.4E+04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5.6E+03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4.3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8.5E+07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2.0E+04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3.6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8.6E+04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2.5E+08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6.7E+04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7.7E+08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2.3E+09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6.6E+05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5.5E+06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6.9E+09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2.0E+06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68" name="Shape 168"/>
          <p:cNvGraphicFramePr/>
          <p:nvPr/>
        </p:nvGraphicFramePr>
        <p:xfrm>
          <a:off x="1397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{1BF4FA37-FF4B-4573-A446-FB98336E2A9A}</a:tableStyleId>
              </a:tblPr>
              <a:tblGrid>
                <a:gridCol w="405850"/>
                <a:gridCol w="789475"/>
                <a:gridCol w="519975"/>
                <a:gridCol w="865575"/>
                <a:gridCol w="608750"/>
                <a:gridCol w="799000"/>
                <a:gridCol w="596075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Grd Sch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Karatsuba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Blend 64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4.4E-02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7045.5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2.4E+01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32.3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4.4E+04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8.5E+07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3.2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8.6E+04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2.5E+08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7.7E+08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2.3E+09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5.5E+06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6.9E+09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Grade School Multiplication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04800" y="1143000"/>
            <a:ext cx="861059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 average time to multiply pairs of n-bit integers for</a:t>
            </a:r>
            <a:b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= 2</a:t>
            </a:r>
            <a:r>
              <a:rPr b="0" baseline="3000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where k = 0 … 17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would you expect a plot of this to look like?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89" y="2665571"/>
            <a:ext cx="8367020" cy="407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Grade School Multiplication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257800" y="2134157"/>
            <a:ext cx="32546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time to multiply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pairs of n-bit integers in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nanoseconds.</a:t>
            </a:r>
          </a:p>
        </p:txBody>
      </p:sp>
      <p:graphicFrame>
        <p:nvGraphicFramePr>
          <p:cNvPr id="104" name="Shape 104"/>
          <p:cNvGraphicFramePr/>
          <p:nvPr/>
        </p:nvGraphicFramePr>
        <p:xfrm>
          <a:off x="762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{1BF4FA37-FF4B-4573-A446-FB98336E2A9A}</a:tableStyleId>
              </a:tblPr>
              <a:tblGrid>
                <a:gridCol w="405650"/>
                <a:gridCol w="789125"/>
                <a:gridCol w="519750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Grd Sch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1.7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2.6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4.2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8.6E+04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5.5E+06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Karatsuba Multiplication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04800" y="1143000"/>
            <a:ext cx="861059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 average time to multiply pairs of n-bit integers for</a:t>
            </a:r>
            <a:b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= 2</a:t>
            </a:r>
            <a:r>
              <a:rPr b="0" baseline="3000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where k = 0 … 17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would you expect a plot of this to look like?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89" y="2667000"/>
            <a:ext cx="8367020" cy="407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589" y="2667000"/>
            <a:ext cx="8367020" cy="407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Karatsuba Multiplication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334000" y="1219200"/>
            <a:ext cx="336091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time to multiply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pairs of n-bit integers in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nanoseconds.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do you expect the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ratio to be for Karatsuba?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(2n)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log_2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 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log_2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=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log_2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" name="Shape 119"/>
          <p:cNvGraphicFramePr/>
          <p:nvPr/>
        </p:nvGraphicFramePr>
        <p:xfrm>
          <a:off x="114298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{1BF4FA37-FF4B-4573-A446-FB98336E2A9A}</a:tableStyleId>
              </a:tblPr>
              <a:tblGrid>
                <a:gridCol w="405650"/>
                <a:gridCol w="789125"/>
                <a:gridCol w="519750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Grd Sch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1.7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2.6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4.2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8.6E+04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5.5E+06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20" name="Shape 120"/>
          <p:cNvGraphicFramePr/>
          <p:nvPr/>
        </p:nvGraphicFramePr>
        <p:xfrm>
          <a:off x="889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{1BF4FA37-FF4B-4573-A446-FB98336E2A9A}</a:tableStyleId>
              </a:tblPr>
              <a:tblGrid>
                <a:gridCol w="405600"/>
                <a:gridCol w="789000"/>
                <a:gridCol w="519675"/>
                <a:gridCol w="865050"/>
                <a:gridCol w="608400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Grd Sch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Karatsuba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4.4E-02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7045.5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4.5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8.5E+07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8.6E+04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2.5E+08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7.7E+08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2.3E+09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5.5E+06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6.9E+09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Blended Multiplication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04800" y="1182495"/>
            <a:ext cx="85343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Since for large enough numbers, Karatsuba multiplication eventually is faster than grade school multiplication, we can blend them. 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600200" y="2133600"/>
            <a:ext cx="5223417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blendedMultiply (x, y)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(|x| and |y| are both less than THRESHOLD)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gradeSchoolMultiply(x, y)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split x into its halves x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x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split y into its halves y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y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blendedMulitiply(x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blendedMultiply(x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blendedMultiply(x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+y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P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∙ 2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(P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∙ 2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P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28600" y="5656898"/>
            <a:ext cx="8534399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is possible because Karatsuba is divide and conquer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Need to think some more about x and y of very different lengths!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667000"/>
            <a:ext cx="8367020" cy="4073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Blended 64 Multiplication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04800" y="1143000"/>
            <a:ext cx="861059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 average time to multiply pairs of n-bit integers for</a:t>
            </a:r>
            <a:b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= 2</a:t>
            </a:r>
            <a:r>
              <a:rPr b="0" baseline="3000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where k = 0 … 17.  Cutover at 64 bits.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would you expect a plot of this to look like?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952" y="2667000"/>
            <a:ext cx="8357067" cy="406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Blended 64 Multiplication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334000" y="1219200"/>
            <a:ext cx="3529107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time to multiply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pairs of n-bit integers in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nanoseconds.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do you expect the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ratio to be for Blended 64?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" name="Shape 143"/>
          <p:cNvGraphicFramePr/>
          <p:nvPr/>
        </p:nvGraphicFramePr>
        <p:xfrm>
          <a:off x="1524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{1BF4FA37-FF4B-4573-A446-FB98336E2A9A}</a:tableStyleId>
              </a:tblPr>
              <a:tblGrid>
                <a:gridCol w="405600"/>
                <a:gridCol w="789000"/>
                <a:gridCol w="519675"/>
                <a:gridCol w="865050"/>
                <a:gridCol w="608400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Grd Sch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Karatsuba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4.4E-02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7045.5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4.5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8.5E+07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8.6E+04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2.5E+08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7.7E+08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2.3E+09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5.5E+06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6.9E+09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44" name="Shape 144"/>
          <p:cNvGraphicFramePr/>
          <p:nvPr/>
        </p:nvGraphicFramePr>
        <p:xfrm>
          <a:off x="1397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{1BF4FA37-FF4B-4573-A446-FB98336E2A9A}</a:tableStyleId>
              </a:tblPr>
              <a:tblGrid>
                <a:gridCol w="405850"/>
                <a:gridCol w="789475"/>
                <a:gridCol w="519975"/>
                <a:gridCol w="865575"/>
                <a:gridCol w="608750"/>
                <a:gridCol w="799000"/>
                <a:gridCol w="596075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Grd Sch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Karatsuba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Blend 64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4.4E-02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7045.5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2.4E+01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32.3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4.4E+04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8.5E+07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3.2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8.6E+04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2.5E+08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7.7E+08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2.3E+09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5.5E+06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6.9E+09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Blended Multiplication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04800" y="1182495"/>
            <a:ext cx="853439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the threshold be?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Computed the average time to do a blended multiplication on pairs of 10,000-bit numbers using a threshold ranging from 512 to 2048 in steps of 256.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57200" y="6292333"/>
            <a:ext cx="62749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do you think of this experiment for determining threshold?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577389"/>
            <a:ext cx="5181600" cy="3636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