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1000" y="3048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A[i] == i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81000" y="152400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81000" y="1371600"/>
            <a:ext cx="807719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a sorted array of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distinct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integers, determine whether there is an index where A[i] == i.  Do it in log(n) time.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 [-5, -3, -1, 0, 4, 7, 8]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52400" y="3370798"/>
            <a:ext cx="71601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findIndex (A, lo, hi)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(hi &lt; lo)  return false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mid = (lo + hi) /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if A[mid] == mid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return true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 if A[mid] &gt; mid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return findIndex(A, lo, mid-1)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return findIndex(A, mid+1, hi);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038600" y="3227694"/>
            <a:ext cx="4876800" cy="193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= T(n/2) + O(1)     [worst case]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1,  b = 2,  d = 0, 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Master Theorem, T(n) is O(log 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1000" y="3048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Bit Filter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81000" y="152400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1375" y="1066800"/>
            <a:ext cx="90825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an array A of all the integers, except one, between 0 and n =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 (inclusive), identify the missing one in O(n) time.  The only thing you can do to the integer is examine individual bits.  (Looking at every bit would take Ω(nk) = Ω(n log n) time, so don’t do that!)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52400" y="2761198"/>
            <a:ext cx="7160100" cy="3038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findMissing (A, k)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k == 1, there will be a single one-bit number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 A.  Return its complement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Count how many elements of A have a high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order bit of 0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count is even, the missing number has a high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order bit of 1.  Otherwise, a high order bit of 0.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Copy the elements that begin with the missing bit into A’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Let m = findMissing(A’, k-1)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the result of prepending the missing bit to m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266850" y="2999100"/>
            <a:ext cx="3765300" cy="239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= T(n/2) + O(n)  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1,  b = 2,  d = 1, 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Master Theorem,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is O(n)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1000" y="3048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Majority 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81000" y="152400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81000" y="1371600"/>
            <a:ext cx="8077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element x is an array's majority element if more than half of the array's elements are equal to x. 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that array elements can be tested for equality but can’t be compared or efficiently hashed.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 2, 3, 1, 2, 1, 4, 1, 1] has a majority element (1)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 2, 3, 1, 2, 1, 4, 1] does not have a majority element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[5] has a majority element (5)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] does not have a majority element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1000" y="29029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Majority 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1000" y="152400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15675" y="1016173"/>
            <a:ext cx="83820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Devise a divide-and-conquer algorithm that returns the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majority 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 of an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A (of length n) or reports that it doesn't have one. 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Split the array into halves, solve the problem for the halves, and then use those results to solve the original problem.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52400" y="2608794"/>
            <a:ext cx="7160164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findMajority (A)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(A.length == 0)  return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 if  (A.length == 1) return A[0]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divide A into halves, A1 and A2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x = findMajority(A1)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y = findMajority(A2)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if x and y are both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return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 if x is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count occurrences of y in A, return y or NO as appropriate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 if y is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count occurrences of x in A, return x or NO as appropriate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count occurrences of x and y in A, return x, y, or NO as appropriate  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038600" y="2770494"/>
            <a:ext cx="4876798" cy="193899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= 2T(n/2) + O(n)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2,  b = 2,  d = 1, 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=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Master Theorem, T(n) is O(n log 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1000" y="29029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Majority 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81000" y="152400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20400" y="755300"/>
            <a:ext cx="87114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evise a faster divide-and-conquer algorithm.  Suppose A has n elements.  Divide them into n/2 pairs.  For each pair, if the elements are different discard them both; otherwise keep one of them.  If there’s a leftover element, call it y and discard it.  Call the kept elements A’.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0" y="2895600"/>
            <a:ext cx="748922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findMajority (A)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(|A| == 0)  return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 if  (|A| == 1) return A[0]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Find A’ and y as described above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x = findMajority(A’)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if x is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|A| is odd, count occurrences of y in A, return y or NO as appropriate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else return 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count occurrences of x in A, return x or NO as appropriate  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038600" y="2770494"/>
            <a:ext cx="4876798" cy="193899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= T(n/2) + O(n)     [worst case]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1,  b = 2,  d = 1, 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Master Theorem, T(n) is O(n)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