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FDE9BB4-FA8C-432E-A01B-313ABF950668}">
  <a:tblStyle styleId="{EFDE9BB4-FA8C-432E-A01B-313ABF9506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Possible Objections to CS 4150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/>
              <a:t>One algorithm is as good as the next one.</a:t>
            </a:r>
            <a:br>
              <a:rPr lang="en-US" sz="2400"/>
            </a:b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/>
              <a:t>There’s no need to study algorithms.  I can find one on the web whenever I need one!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This is all ivory tower stuff.  I use the libraries in my favorite programming language and everything works out just fine!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What’s with the lame pseudo-code?  Give me an implementation in a real language!</a:t>
            </a: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4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tip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rat, eat,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tea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4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eat,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tea, tip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4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rat,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rat, tea, tip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4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rat, eat,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pit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rat, tip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tea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4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rat, eat, pit,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rat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tea, tip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4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rat, eat,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rat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tea, tip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4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      if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one of word’s permutations is in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emove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rejected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 if none of word’s permutations are in rejected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word to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solutions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5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sortedWord = sort(word)</a:t>
            </a:r>
            <a:b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if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sortedWord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in solutions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emove it from solutions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it to rejected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 if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sortedWord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not in rejected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sortedWord to solutions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olutions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5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tea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tip, rat, eat,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5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tip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rat, eat,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aet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679" y="1371600"/>
            <a:ext cx="6363588" cy="471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5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eat,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aet, ipt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5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rat,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aet, art, ipt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5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rat, eat,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pit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art, ipt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aet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5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rat, eat, pit,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art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aet, ipt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5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[tea, tip, rat, eat,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art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aet, ipt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Possible Objections to CS 4150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/>
              <a:t>One algorithm is as good as the next one.</a:t>
            </a:r>
            <a:br>
              <a:rPr lang="en-US" sz="2400"/>
            </a:b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/>
              <a:t>There’s no need to study algorithms.  I can find one on the web whenever I need one!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This is all ivory tower stuff.  I use the libraries in my favorite programming language and everything works out just fine!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What’s with the lame pseudo-code?  Give me an implementation in a real language!</a:t>
            </a:r>
            <a:br>
              <a:rPr lang="en-US" sz="2400"/>
            </a:b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Possible Objections to CS 4150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/>
              <a:t>One algorithm is as good as the next one.</a:t>
            </a:r>
            <a:br>
              <a:rPr lang="en-US" sz="2400"/>
            </a:b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/>
              <a:t>There’s no need to study algorithms.  I can find one on the web whenever I need one!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This is all ivory tower stuff.  I use the libraries in my favorite programming language and everything works out just fine!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What’s with the lame pseudo-code?  Give me an implementation in a real language!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Real programmers don’t do complexity analysis.  I can run the implementation and see how long it takes!</a:t>
            </a: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(8938 Five-Letter Words)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Average Running Time in Millisecs (Rounded to Two Digits)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0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427037"/>
            <a:ext cx="8229600" cy="7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(8938 Five-Letter Words)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Average Running Time in Millisecs (Rounded to Two Digits)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40000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Problem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Input:  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List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words</a:t>
            </a:r>
          </a:p>
          <a:p>
            <a: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Set containing 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very word from the </a:t>
            </a:r>
            <a:r>
              <a:rPr lang="en-US"/>
              <a:t>list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is not the anagram of any other word in the </a:t>
            </a:r>
            <a:r>
              <a:rPr lang="en-US"/>
              <a:t>list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Given all five-letter English words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“steak” is not in the output because of “skate”, “stake”, “takes”, “teaks”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“shove” is in the output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1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balanced BST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(8938 Five-Letter Words)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Average</a:t>
                      </a:r>
                      <a:r>
                        <a:rPr lang="en-US" sz="3200"/>
                        <a:t> Running Time in Millisecs (Rounded to Two Digits)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40000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600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2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hash table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(8938 Five-Letter Words)</a:t>
            </a:r>
          </a:p>
        </p:txBody>
      </p:sp>
      <p:graphicFrame>
        <p:nvGraphicFramePr>
          <p:cNvPr id="277" name="Shape 277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Average</a:t>
                      </a:r>
                      <a:r>
                        <a:rPr lang="en-US" sz="3200"/>
                        <a:t> Running Time in Millisecs (Rounded to Two Digits)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40000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600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140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3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hash table 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if count &gt; 1 break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olution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(8938 Five-Letter Words)</a:t>
            </a:r>
          </a:p>
        </p:txBody>
      </p:sp>
      <p:graphicFrame>
        <p:nvGraphicFramePr>
          <p:cNvPr id="289" name="Shape 289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Average</a:t>
                      </a:r>
                      <a:r>
                        <a:rPr lang="en-US" sz="3200"/>
                        <a:t> Running Time in Millisecs (Rounded to Two Digits)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40000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600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140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130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4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      if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one of word’s permutations is in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emove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rejected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 if none of word’s permutations are in rejected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word to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solutions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(8938 Five-Letter Words)</a:t>
            </a:r>
          </a:p>
        </p:txBody>
      </p:sp>
      <p:graphicFrame>
        <p:nvGraphicFramePr>
          <p:cNvPr id="301" name="Shape 301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Average</a:t>
                      </a:r>
                      <a:r>
                        <a:rPr lang="en-US" sz="3200"/>
                        <a:t> Running Time in Millisecs (Rounded to Two Digits)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40000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600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140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130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5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sortedWord = sort(word)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if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sortedWord is in solutions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emove it from solutions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      Add it to rejected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lse if sortedWord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not in rejected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sortedWord to solutions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olutions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 Results 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(8938 Five-Letter Words)</a:t>
            </a:r>
          </a:p>
        </p:txBody>
      </p:sp>
      <p:graphicFrame>
        <p:nvGraphicFramePr>
          <p:cNvPr id="313" name="Shape 313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Average</a:t>
                      </a:r>
                      <a:r>
                        <a:rPr lang="en-US" sz="3200"/>
                        <a:t> Running Time in Millisecs (Rounded to Two Digits)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40000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600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140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130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100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2.9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0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What Do You Think?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226625" y="1524000"/>
            <a:ext cx="862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Real programmers don’t do complexity analysis.  I can run the implementation and see how long it takes!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It appears that Jumble 0 is way slow and that the others are all acceptably fast.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Jumble 5 is only of academic interest.  Sure it is the fastest, but who cares when there are four others that all take less than a second.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Jumble 5 is also too hard to understand.  I’ll stick with Jumble 3.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325" name="Shape 325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n doubles?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0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337" name="Shape 337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n doubles?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1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balanced BST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n doubles?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plus a bit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2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hash table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361" name="Shape 361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n doubles?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plus a bit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3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hash table 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if count &gt; 1 break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olution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373" name="Shape 373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n doubles?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plus a bit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1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balanced BST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containing words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4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      if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one of word’s permutations is in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emove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rejected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 if none of word’s permutations are in rejected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word to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solutions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385" name="Shape 385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n doubles?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plus a bit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5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sortedWord = sort(word)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if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sortedWord is in solutions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emove it from solutions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      Add it to rejected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lse if sortedWord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not in rejected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sortedWord to solutions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olutions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397" name="Shape 397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n doubles?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quadruples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plus a bit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What Do You Think?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226625" y="1524000"/>
            <a:ext cx="862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Real programmers don’t do complexity analysis.  I can run the implementation and see how long it takes!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It appears that Jumble 0 is way slow and that the others are all acceptably fast.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Jumble 5 is only of academic interest.  Sure it is the fastest, but who cares when there are four others that all take less than a second.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Jumble 5 is also too hard to understand.  I’ll stick with Jumble 3.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409" name="Shape 409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k increases by 1?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0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421" name="Shape 421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k increases by 1?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1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balanced BST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433" name="Shape 433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k increases by 1?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2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hash table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containing words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2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hash table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solution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445" name="Shape 445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k increases by 1?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3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hash table 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if count &gt; 1 break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olution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457" name="Shape 457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k increases by 1?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4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      if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one of word’s permutations is in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emove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rejected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 if none of word’s permutations are in rejected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word to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solutions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469" name="Shape 469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k increases by 1?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5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sortedWord = sort(word)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if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sortedWord is in solutions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emove it from solutions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      Add it to rejected</a:t>
            </a:r>
            <a:b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lse if sortedWord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not in rejected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sortedWord to solutions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olutions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Assume n Words Each k Letters Long</a:t>
            </a:r>
          </a:p>
        </p:txBody>
      </p:sp>
      <p:graphicFrame>
        <p:nvGraphicFramePr>
          <p:cNvPr id="481" name="Shape 481"/>
          <p:cNvGraphicFramePr/>
          <p:nvPr/>
        </p:nvGraphicFramePr>
        <p:xfrm>
          <a:off x="2286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{EFDE9BB4-FA8C-432E-A01B-313ABF950668}</a:tableStyleId>
              </a:tblPr>
              <a:tblGrid>
                <a:gridCol w="2714625"/>
                <a:gridCol w="5972175"/>
              </a:tblGrid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Algorithm</a:t>
                      </a:r>
                    </a:p>
                  </a:txBody>
                  <a:tcPr marT="2743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What</a:t>
                      </a:r>
                      <a:r>
                        <a:rPr lang="en-US" sz="3200"/>
                        <a:t> happens to the running time when k increases by 1?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200"/>
                        <a:t>at least k+1 times longer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/>
                        <a:t>Jumble 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 slightly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What Do You Think?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226625" y="1524000"/>
            <a:ext cx="862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Real programmers don’t do complexity analysis.  I can run the implementation and see how long it takes!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It appears that Jumble 0 is way slow and that the others are all acceptably fast.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Jumble 5 is only of academic interest.  Sure it is the fastest, but who cares when there are four others that all take less than a second.</a:t>
            </a:r>
            <a:br>
              <a:rPr lang="en-US" sz="2400"/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Jumble 5 is also too hard to understand.  I’ll stick with Jumble 3.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3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hash table containing words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each word in dictionary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count = 0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for each distinct permutation p of word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if p is in dictionary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count++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count &gt; 1 break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if count == 1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add word to solution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18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Jumble 4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array list containing words 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empty set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each word in dictionary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      if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of word’s permutations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in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emove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</a:t>
            </a:r>
            <a:r>
              <a:rPr lang="en-US" sz="2400"/>
              <a:t>it 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rejected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/>
              <a:t>e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lse if none of word’s permutations are in rejected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/>
              <a:t>a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 word to solutions</a:t>
            </a: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/>
              <a:t>r</a:t>
            </a:r>
            <a:r>
              <a:rPr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 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Jumble 4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143000"/>
            <a:ext cx="8229600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= [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tea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tip, rat, eat, pit, ate]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= { }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 = { }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