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959"/>
              <a:t>Details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52400" y="1066800"/>
            <a:ext cx="8763000" cy="40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Midterm is on Thursday, March 2, in the usual room at the usual time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 can being one sheet of notes, filled out front and back, handwritten or typeset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Stephen will be conducting reviews: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Tuesday, 5:00, WEB L101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Wednesday, 5:00, MEB  3105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Number Theoretic Algorithms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381000" y="1323570"/>
            <a:ext cx="90678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Modular arithmetic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1524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Coverage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52400" y="1066800"/>
            <a:ext cx="8763000" cy="30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First six weeks of lecture (p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lus Graphs in the Wild from week 7)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Chapters 0, 1 (through basic modular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arithmetic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), 2, 3, and 4 from text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These review slides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4572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PS1 through PS6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Major Topics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533400" y="1323570"/>
            <a:ext cx="6525496" cy="5570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Complexity analysis</a:t>
            </a:r>
            <a:b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Basic algorithms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Basic data structures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Divide and conquer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Graph decomposition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Graph search </a:t>
            </a:r>
            <a:b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Modular arithmetic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Complexity Analysis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381000" y="1323570"/>
            <a:ext cx="8381999" cy="4585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Rationale for asymptotic analysis</a:t>
            </a:r>
            <a:b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Doubling behavior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Experimental complexity analysis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Using summations to analyze loops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Using recurrence relations to analyze recursion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O, Ω, Θ, o, 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Basic Algorithms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942103" y="1323570"/>
            <a:ext cx="6525496" cy="4339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Searching in an array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Linear search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Binary search</a:t>
            </a:r>
            <a:b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Sorting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Selection sort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Insertion sort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Quicksort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Mergesort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Basic Data Structures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942103" y="1323570"/>
            <a:ext cx="6525496" cy="5447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Lists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Dynamic arrays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Linked lists</a:t>
            </a:r>
            <a:b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Sets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(Balanced) binary search trees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tables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Maps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(Balanced) binary search trees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tables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95300" y="30479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Divide and Conquer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381000" y="838200"/>
            <a:ext cx="8229600" cy="8525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Typical algorithms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Recursive multiplication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Karatsuba multiplication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Quicksort and mergesort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Quickselect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Majority element</a:t>
            </a:r>
            <a:b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Performance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Recurrence relations and Master Theorem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Blended algorithms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Tail recursion elimination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Theoretical limits: Lower bound on sorting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Divide and conquer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Graph decomposition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Graph search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6095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Graph Decomposition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533400" y="762000"/>
            <a:ext cx="8077199" cy="5632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Types of and uses for graphs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Directed vs. undirected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Weighted vs. unweighted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Sparse vs. dense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Cyclic vs. acyclic</a:t>
            </a:r>
            <a:b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Graph representations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Adjacency matrix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Adjacency list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Depth-first search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Pre/post times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Edge classification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Cycle detection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DAGs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Linearization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Algorithms on DAGs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4038601" y="3352800"/>
            <a:ext cx="4572000" cy="1631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11111"/>
              <a:buFont typeface="Calibri"/>
              <a:buAutoNum type="arabicPeriod" startAt="5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Components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Connected components on undirected graphs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Strongly connected components on directed graphs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Graph Search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942103" y="1323570"/>
            <a:ext cx="6525496" cy="6463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Breadth-first search</a:t>
            </a:r>
            <a:b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Shortest-path algorithms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Update operation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Bellman-Ford algorithm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Shortest paths in DAGs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Dijkstra’s algorithm</a:t>
            </a:r>
          </a:p>
          <a:p>
            <a:pPr indent="-457200" lvl="1" marL="91440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Priority queues</a:t>
            </a:r>
            <a:b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514350" lvl="0" marL="5143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Graphs in the wild</a:t>
            </a:r>
            <a:b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514350" lvl="0" marL="51435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