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Modular Arithmetic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429768" y="1066800"/>
            <a:ext cx="7391399" cy="6001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  x mod N   where x and N are integers and N &gt; 1?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 mod N  =  x + kN 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where k is an integer  and  0  ≤   x + kN  &lt;   N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other words, the result of adding a multiple of N to x to get into the right range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 mod 5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4 + 0∙5  =  4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 mod 8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14 - 1∙8  =  6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101 mod 4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101 - 25∙4  =  1</a:t>
            </a:r>
            <a:b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-14 mod 8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-14 + 2∙8  =  2</a:t>
            </a:r>
            <a:b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-101 mod 4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-101 + 26∙4  =  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3995928" y="3200400"/>
            <a:ext cx="3809999" cy="258532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x ≥ 0,  x mod N  is remainder after dividing  by 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x &lt; 0,  x mod N  is  N – (-x mod N)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Java and C, the % operator is mod for non-negatives but not for negatives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x &lt; 0,  x % N  =  -(-x % N)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Modular Arithmetic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457200" y="1295400"/>
            <a:ext cx="7010400" cy="5847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True or false: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 ≡ 12 (mod 7)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  <a:p>
            <a:pPr indent="0" lvl="2" marL="914400" marR="0" rtl="0" algn="l">
              <a:spcBef>
                <a:spcPts val="0"/>
              </a:spcBef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 ≡ 36 (mod 3)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23948273943872389272  ≡  234239423949478  (mod 2)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  <a:p>
            <a:pPr indent="0" lvl="2" marL="914400" marR="0" rtl="0" algn="l">
              <a:spcBef>
                <a:spcPts val="0"/>
              </a:spcBef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23948723497239878970  ≡  938473847389731 (mod 10)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457200" y="1295400"/>
            <a:ext cx="63507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We’ll often use the notation   x ≡ y (mod N)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means each of the following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>
              <a:spcBef>
                <a:spcPts val="0"/>
              </a:spcBef>
              <a:buClr>
                <a:schemeClr val="lt1"/>
              </a:buClr>
              <a:buSzPct val="100000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 mod N  =  y mod N</a:t>
            </a:r>
          </a:p>
          <a:p>
            <a:pPr indent="-285750" lvl="1" marL="742950" rtl="0">
              <a:spcBef>
                <a:spcPts val="0"/>
              </a:spcBef>
              <a:buClr>
                <a:schemeClr val="lt1"/>
              </a:buClr>
              <a:buSzPct val="100000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evenly divides  x-y</a:t>
            </a:r>
          </a:p>
          <a:p>
            <a:pPr indent="-285750" lvl="1" marL="742950" rtl="0">
              <a:spcBef>
                <a:spcPts val="0"/>
              </a:spcBef>
              <a:buClr>
                <a:schemeClr val="lt1"/>
              </a:buClr>
              <a:buSzPct val="100000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 and y differ by a multiple of 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Properties of Modular Arithmetic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04800" y="990600"/>
            <a:ext cx="4690500" cy="6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What is  14 ∙ 25 mod 4?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2 ∙ 1 mod 4   = 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What is 2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345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 31?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(2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69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 31  =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32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69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 31  =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1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69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mod 31  =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5181600" y="3048000"/>
            <a:ext cx="3568606" cy="3693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Commutativity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x + y  ≡   y + x  (mod N)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xy  ≡  yx  (mod N)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Associativity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x + (y + z)  ≡  (x + y) + z  (mod N)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x(yz)  ≡  (xy)z  (mod N)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Distributivity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x(y + z)  ≡  xy + xz  (mod N)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304800" y="1040975"/>
            <a:ext cx="63507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Substitution rule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b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If   x ≡ x’ (mod N)   and  y ≡ y’ (mod N) then: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   x + y  ≡  x’ + y’   (mod N)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xy ≡  x’y’  (mod N)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         x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≡ (x’)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(mod N) 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BUT NOT   x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≡ (x’)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y’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(mod N)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6095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Modular Addition and Multiplication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524000" y="762000"/>
            <a:ext cx="6324600" cy="6832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Given three integers x, y, and N where 0 ≤ x &lt; N and 0 ≤ y &lt; N: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How to compute (x+y) mod N?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Compute  x+y,  subtract N if sum is ≥ N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(3+5) mod 6  =  8 – 6  =  2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Complexity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 three numbers have O(log N) bits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Addition/subtraction is linear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 O(log N)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How to compute (xy) mod N?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Compute  xy,  divide by N, report remainder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(3∙5) mod 6  =  15 mod 6  =  3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Complexity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 three numbers have O(log N) bits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Multiplication is quadratic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 has at most 2 log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bits and division is quadratic</a:t>
            </a:r>
          </a:p>
          <a:p>
            <a:pPr indent="0" lvl="2" marL="91440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 O(log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will generally use n for log(N), the length of the modulus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 modular addition is O(n) and modular multiplication is O(n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Modular Exponentiation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609600" y="990600"/>
            <a:ext cx="8001000" cy="6678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Given three n-bit integers x, y, and N where 0 ≤ x &lt; N and 0 ≤ y &lt; N: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How to compute x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 N?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Approach 1:  Starting with x, multiply by x a total of y-1 times, take result mod 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Example:  4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 7  =  4∙4∙4∙4∙4  mod 7  =  1024 mod 7  =  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Complexity: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Multiplication 1:  n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operations, result has 2n bits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Multiplication 2:  2n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operations, result has 3n bits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Multiplication 3:  3n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operations, result has 4n bits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Multiplication y-1:  (y-1)n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operations, result has yn bits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Total:  n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+ 2n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+ 3n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… + (y-1)n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(1+2+…+(y-1)) n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y(y-1)/2 n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Ω(y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=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Ω((2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=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Ω(4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operations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Ω(2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n) bits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Still have to do the division!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Modular Exponentiation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609600" y="990600"/>
            <a:ext cx="8001000" cy="6432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Given three n-bit integers x, y, and N where 0 ≤ x &lt; N and 0 ≤ y &lt; N: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How to compute x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 N?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Approach 2:  Starting with x, multiply by x a total of y-1 times, taking result mod 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</a:t>
            </a: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after each multiplication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Example:  4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 7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4∙4 mod 7  =  16 mod 7  =  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2∙4 mod 7  =  8 mod 7    = 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1∙4 mod 7  =  4 mod 7    =  4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4∙4 mod 7  =  16 mod 7  =  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Complexity: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Each step requires a quadratic multiplication and division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Total:  (y-1) n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Ω(y n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=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Ω(2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operations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Ω(n) bits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Still exponential!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Modular Exponentiation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609600" y="990600"/>
            <a:ext cx="8001000" cy="6093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Given three n-bit integers x, y, and N where 0 ≤ x &lt; N and 0 ≤ y &lt; N: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How to compute x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 N?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Can you think of a fast way to compute 4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 7?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x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((x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 7  =  16 mod 7  =  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 7  =  4 mod 7    =  4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 7  =  16 mod 7  =  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Approach 3:  Divide and conquer!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modexp (x, y, N)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if y == 0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 1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 = modexp(x, y/2, N)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y is even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 z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 N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else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return x∙z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 N               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6019800" y="1981200"/>
            <a:ext cx="2823786" cy="4308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Example:  4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 7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modexp(4, 5, 7)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z = modexp(4, 2, 7)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return 4 ∙ 2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 7 = 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modexp(4, 2, 7)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z = modexp(4, 1, 7)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return 4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 7 = 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modexp(4, 1, 7)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z = modexp(4, 0, 7)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return 4 ∙ 1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 7 = 4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modexp(4, 0, 7)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return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