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Droid Sans Mon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roidSansMon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ng.utah.edu/~cs4150/s12/BigIntegers.xls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Logarithms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52400" y="1219200"/>
            <a:ext cx="88391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Inverse of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times you can divide n by 2:  16, 8, 4, 2, 1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bits needed to represent n:  14 = 1110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Slowly growing: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10,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20,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≈ 30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=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/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2: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/  log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 ≈  3 / 0.3  =  10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57200" y="990600"/>
            <a:ext cx="7056162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recursive multiplications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n-bit integers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3n/2 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n bit integers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these steps is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masking/bit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????    (4 recursive calls on n/2-bit integers)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28600" y="990600"/>
            <a:ext cx="8839199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these steps is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????    (4 recursive calls on n/2-bit integers)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(Bit shifting)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    (Grade school addition)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T(n) be the time required to recursively multiply two n-bit integers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time required for the recursive calls + other time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=  4 T(n/2)  +  O(n)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time required for base case (1 bit integers)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=  O(1)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Recurrence Relation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04800" y="1143000"/>
            <a:ext cx="861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40425" y="1226675"/>
            <a:ext cx="8839200" cy="5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called a recurrence relation: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4 T(n/2)  +  O(n)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we can put an O(...) bound on T(n), we will have an O(...) bound on the running time of the recursive multiplication algorithm.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of an iterative algorithm usually involves summations</a:t>
            </a:r>
          </a:p>
          <a:p>
            <a:pPr lvl="1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of a recursive divide and conquer algorithm usually involves recurrence relations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63350" y="1180400"/>
            <a:ext cx="8817300" cy="56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would you describe the following method’s implementation?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 Reports whether s is a palindrome (reads the same forwards and backwards).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isPalindrome (String s)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String r = reverse(s);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return r.equals(s);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might say:  “Returns whether s and its reverse are equal.”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would not say:  “Creates an empty string r.  Iterates through  s from left to right.  As it encounters each character c, appends it to the beginning of r.  Next, iterates through s and r comparing corresponding characters.  If any are found that are not equal, returns false.  Otherwise, returns true.”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228600"/>
            <a:ext cx="9144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</a:t>
            </a: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Recursion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63350" y="1332800"/>
            <a:ext cx="8817300" cy="56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would you describe the following method’s implementation?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// Rearranges A[lo..hi] into ascending order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sort (int[] A, int lo, int hi)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if (hi-lo &gt;= 1)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int mid = (hi+lo)/2;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sort(A, lo, mid);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sort(A, mid+2, hi);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merge(A, lo, mid, hi);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say:  “If A has fewer than two elements, does nothing.  Otherwise, sorts the first half of A, sorts the second half of A, and then merges the two halves.”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 should not say:  “Splits A into half and keeps doing that over and over until the array has fewer than two elements.  Then as it returns from the recursion merges the halves with each other.”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228600"/>
            <a:ext cx="9144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About Recursion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990600"/>
            <a:ext cx="8839199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Base 10:                                         Base 8:             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149                   225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+ 926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0" i="0" lang="en-US" sz="2400" u="sng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+ 1636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1075                  2063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0+9+6 = 15           0+5+6 = 11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sum = 15%10 = 5      sum = 11%8 = 3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carry = 15/10 = 1    carry = 11/8 = 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1+4+2 = 7            1+2+3 = 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sum = 7%10 = 7       sum = 6%8 = 6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carry = 7/10 = 0     carry = 6/8 = 0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Representing Big Integers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28600" y="1219200"/>
            <a:ext cx="8839199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could you represent arbitrary-length integers in a class that provides addition, multiplication, etc?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of digits?  “546829”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digits?  [‘5’, ‘4’, ‘6’, ‘8’, ‘2’, ‘9’]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integers?  [5, 4, 6, 8, 2, 9]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 in base 2?  [1, 0, 0, 0, 0, 1, …, 1, 0, 1]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2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of integers in base 16?  [8, 5, 8, 0, 13]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go with an array of integers, but in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what base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Observations: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b requires log</a:t>
            </a:r>
            <a:r>
              <a:rPr b="0" baseline="-2500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“digits” to represent n, so bigger bases are better.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must be small enough so that “digits” can be added and multiplied using machine arithmetic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Division and mod operations need to be fast using binary operations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Representation Conclusions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28600" y="1219200"/>
            <a:ext cx="883919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base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b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“digit” will fit into a 32-bit integer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do machine operations using 64-bit integers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Largest sum is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+ 1  &lt;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b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Largest product is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∙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+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-1)  &lt;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b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 can be done by discarding low 32 bits of results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 is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div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2 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 can be done by discarding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except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32 bits of results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 is  10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011</a:t>
            </a:r>
          </a:p>
          <a:p>
            <a:pPr indent="-342900" lvl="2" marL="12573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 mod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=  3   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Grade School Algorithms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28600" y="914400"/>
            <a:ext cx="8839199" cy="575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adding two n-bit integers with grade school algorithm?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365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+ 986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1351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of multiplying two n-bit integers with grade school algorithm?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365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 986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2190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2920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3285</a:t>
            </a: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b="0" i="0" lang="en-US" sz="2000" u="sng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b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359890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04800" y="838200"/>
            <a:ext cx="8610600" cy="6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example, let x = 1010 (ten) and y = 0111 (seven)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b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10   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10  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01  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11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∙ 01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 ∙ 11 + 10 ∙ 01)  +  10 ∙ 11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(110 + 10)  +  110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∙ 10  +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(1000)  +  110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100000  +  100000  +  110  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1000110 (seventy)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16625" y="792150"/>
            <a:ext cx="8610600" cy="6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x and y be n-bit integers.  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x and y into first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last n/2 bits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xy  = 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= 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+ 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requires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splits of n-bit integers into pairs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recursive multiplications of n/2-bit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n-bit integers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multiplication of an n-bit integer by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3n/2 bit integers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lphaLcParenR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addition of 2n and n bit integers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