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3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4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5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6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0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6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44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5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7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4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20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3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1008-82FD-4D86-B647-0E9FBBBE2D7D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74F-9B72-4B37-98BD-8BE746C5C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7E0C-E3BB-4AD6-8BBC-605AF6AD112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8A22-FBE2-4D54-8ED9-228EBFDA702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800" dirty="0" smtClean="0">
                <a:solidFill>
                  <a:schemeClr val="bg1"/>
                </a:solidFill>
              </a:rPr>
              <a:t> X-Men: The Last Stand</a:t>
            </a:r>
            <a:endParaRPr lang="en-US" sz="8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498" y="3602038"/>
            <a:ext cx="10450286" cy="1655762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John </a:t>
            </a:r>
            <a:r>
              <a:rPr lang="en-US" dirty="0" smtClean="0">
                <a:solidFill>
                  <a:schemeClr val="bg1"/>
                </a:solidFill>
              </a:rPr>
              <a:t>McKay, </a:t>
            </a:r>
            <a:r>
              <a:rPr lang="en-US" dirty="0">
                <a:solidFill>
                  <a:schemeClr val="bg1"/>
                </a:solidFill>
              </a:rPr>
              <a:t>Nathan Donaldson,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Clint Wilkinson, Keith Madsen</a:t>
            </a:r>
          </a:p>
        </p:txBody>
      </p:sp>
    </p:spTree>
    <p:extLst>
      <p:ext uri="{BB962C8B-B14F-4D97-AF65-F5344CB8AC3E}">
        <p14:creationId xmlns:p14="http://schemas.microsoft.com/office/powerpoint/2010/main" val="38312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Fibonacci Sequence</a:t>
            </a:r>
          </a:p>
          <a:p>
            <a:endParaRPr lang="en-US" dirty="0"/>
          </a:p>
          <a:p>
            <a:r>
              <a:rPr lang="en-US" dirty="0" smtClean="0"/>
              <a:t>R0 + R1 -&gt; R1 -&gt; R2</a:t>
            </a:r>
          </a:p>
          <a:p>
            <a:endParaRPr lang="en-US" dirty="0"/>
          </a:p>
          <a:p>
            <a:r>
              <a:rPr lang="en-US" dirty="0" smtClean="0"/>
              <a:t>R1 + R0 -&gt; R0 -&gt; R3</a:t>
            </a:r>
          </a:p>
          <a:p>
            <a:endParaRPr lang="en-US" dirty="0"/>
          </a:p>
          <a:p>
            <a:r>
              <a:rPr lang="en-US" dirty="0" smtClean="0"/>
              <a:t>R0 + R1 -&gt; R1 -&gt; R4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Characteristics</a:t>
            </a:r>
            <a:endParaRPr lang="en-US" dirty="0" smtClean="0"/>
          </a:p>
          <a:p>
            <a:r>
              <a:rPr lang="en-US" dirty="0" smtClean="0"/>
              <a:t>Dual Port / Write First</a:t>
            </a:r>
          </a:p>
          <a:p>
            <a:r>
              <a:rPr lang="en-US" dirty="0" smtClean="0"/>
              <a:t>32 Blocks / 1024 Words per block</a:t>
            </a:r>
          </a:p>
          <a:p>
            <a:r>
              <a:rPr lang="en-US" dirty="0" smtClean="0"/>
              <a:t>16 bit Words</a:t>
            </a:r>
          </a:p>
          <a:p>
            <a:r>
              <a:rPr lang="en-US" dirty="0" smtClean="0"/>
              <a:t>Divisions</a:t>
            </a:r>
          </a:p>
          <a:p>
            <a:pPr lvl="1"/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VGA/Sound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45" y="1991238"/>
            <a:ext cx="3115110" cy="4020111"/>
          </a:xfrm>
        </p:spPr>
      </p:pic>
    </p:spTree>
    <p:extLst>
      <p:ext uri="{BB962C8B-B14F-4D97-AF65-F5344CB8AC3E}">
        <p14:creationId xmlns:p14="http://schemas.microsoft.com/office/powerpoint/2010/main" val="31324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Port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Port A</a:t>
            </a:r>
          </a:p>
          <a:p>
            <a:r>
              <a:rPr lang="en-US" dirty="0" smtClean="0"/>
              <a:t>Processor use only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Port B</a:t>
            </a:r>
          </a:p>
          <a:p>
            <a:r>
              <a:rPr lang="en-US" dirty="0"/>
              <a:t>VGA</a:t>
            </a:r>
          </a:p>
          <a:p>
            <a:r>
              <a:rPr lang="en-US" dirty="0" smtClean="0"/>
              <a:t>Sound</a:t>
            </a:r>
          </a:p>
          <a:p>
            <a:r>
              <a:rPr lang="en-US" dirty="0" smtClean="0"/>
              <a:t>Limit </a:t>
            </a:r>
            <a:r>
              <a:rPr lang="en-US" dirty="0" err="1" smtClean="0"/>
              <a:t>Switchs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5" y="2099736"/>
            <a:ext cx="4913194" cy="3545418"/>
          </a:xfrm>
        </p:spPr>
      </p:pic>
    </p:spTree>
    <p:extLst>
      <p:ext uri="{BB962C8B-B14F-4D97-AF65-F5344CB8AC3E}">
        <p14:creationId xmlns:p14="http://schemas.microsoft.com/office/powerpoint/2010/main" val="13392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Individual  Reads and Writes</a:t>
            </a:r>
          </a:p>
          <a:p>
            <a:endParaRPr lang="en-US" sz="3200" dirty="0" smtClean="0"/>
          </a:p>
          <a:p>
            <a:r>
              <a:rPr lang="en-US" sz="3200" dirty="0" smtClean="0"/>
              <a:t>Simultaneous Reads and Writes with both ports.</a:t>
            </a:r>
          </a:p>
          <a:p>
            <a:endParaRPr lang="en-US" sz="3200" dirty="0" smtClean="0"/>
          </a:p>
          <a:p>
            <a:r>
              <a:rPr lang="en-US" sz="3200" dirty="0" smtClean="0"/>
              <a:t>Simultaneous Reads and Writes using previously written values.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60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4000" b="1" u="sng" dirty="0" smtClean="0">
                <a:solidFill>
                  <a:prstClr val="white"/>
                </a:solidFill>
              </a:rPr>
              <a:t>Problems</a:t>
            </a:r>
          </a:p>
          <a:p>
            <a:pPr marL="0" lvl="0" indent="0" algn="ctr">
              <a:buNone/>
            </a:pPr>
            <a:endParaRPr lang="en-US" sz="4000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4000" dirty="0">
                <a:solidFill>
                  <a:prstClr val="white"/>
                </a:solidFill>
              </a:rPr>
              <a:t>Read First </a:t>
            </a:r>
            <a:r>
              <a:rPr lang="en-US" sz="4000" dirty="0" smtClean="0">
                <a:solidFill>
                  <a:prstClr val="white"/>
                </a:solidFill>
              </a:rPr>
              <a:t>vs.  Write First</a:t>
            </a:r>
          </a:p>
          <a:p>
            <a:pPr marL="0" lvl="0" indent="0" algn="ctr">
              <a:buNone/>
            </a:pPr>
            <a:endParaRPr lang="en-US" sz="4000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4000" dirty="0">
                <a:solidFill>
                  <a:prstClr val="white"/>
                </a:solidFill>
              </a:rPr>
              <a:t>Enable Pulse vs</a:t>
            </a:r>
            <a:r>
              <a:rPr lang="en-US" sz="4000" dirty="0" smtClean="0">
                <a:solidFill>
                  <a:prstClr val="white"/>
                </a:solidFill>
              </a:rPr>
              <a:t>. Direct </a:t>
            </a:r>
            <a:r>
              <a:rPr lang="en-US" sz="4000" dirty="0">
                <a:solidFill>
                  <a:prstClr val="white"/>
                </a:solidFill>
              </a:rPr>
              <a:t>Clock Divider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02" y="1457134"/>
            <a:ext cx="10137871" cy="5789826"/>
          </a:xfrm>
        </p:spPr>
      </p:pic>
    </p:spTree>
    <p:extLst>
      <p:ext uri="{BB962C8B-B14F-4D97-AF65-F5344CB8AC3E}">
        <p14:creationId xmlns:p14="http://schemas.microsoft.com/office/powerpoint/2010/main" val="13474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Crane A.K.A The Fishing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Motorized Game</a:t>
            </a:r>
          </a:p>
          <a:p>
            <a:r>
              <a:rPr lang="en-US" dirty="0" smtClean="0"/>
              <a:t>Compass Movements</a:t>
            </a:r>
          </a:p>
          <a:p>
            <a:r>
              <a:rPr lang="en-US" dirty="0" smtClean="0"/>
              <a:t>Z Axis Not Shown</a:t>
            </a:r>
          </a:p>
          <a:p>
            <a:r>
              <a:rPr lang="en-US" dirty="0" smtClean="0"/>
              <a:t>Limit Switches</a:t>
            </a:r>
          </a:p>
          <a:p>
            <a:r>
              <a:rPr lang="en-US" dirty="0" smtClean="0"/>
              <a:t>NES/SNES Controlled</a:t>
            </a:r>
          </a:p>
          <a:p>
            <a:r>
              <a:rPr lang="en-US" dirty="0" smtClean="0"/>
              <a:t>Pick Up Items or Fish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660573" y="3013364"/>
            <a:ext cx="1704109" cy="7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956464" y="3013364"/>
            <a:ext cx="1704109" cy="7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04883" y="3818190"/>
            <a:ext cx="1725318" cy="829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2739" y="2092872"/>
            <a:ext cx="1725318" cy="829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3593" y="13213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5341" y="50954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8642" y="32235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6264" y="32235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33109" y="3841668"/>
            <a:ext cx="374073" cy="19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640" y="3841668"/>
            <a:ext cx="384081" cy="207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91562" y="1910468"/>
            <a:ext cx="384081" cy="2072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91561" y="4607692"/>
            <a:ext cx="384081" cy="2072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7243" y="1822068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imit Switch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45329" y="3753344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41" y="666317"/>
            <a:ext cx="84201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Motorized Turntable with Variable Speed</a:t>
            </a:r>
          </a:p>
          <a:p>
            <a:r>
              <a:rPr lang="en-US" dirty="0" smtClean="0"/>
              <a:t>Electro Magnet</a:t>
            </a:r>
          </a:p>
          <a:p>
            <a:r>
              <a:rPr lang="en-US" dirty="0" smtClean="0"/>
              <a:t>Sound</a:t>
            </a:r>
          </a:p>
          <a:p>
            <a:r>
              <a:rPr lang="en-US" dirty="0" smtClean="0"/>
              <a:t>Auto Scoring Bin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8070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Discussion</a:t>
            </a:r>
          </a:p>
          <a:p>
            <a:r>
              <a:rPr lang="en-US" dirty="0" smtClean="0"/>
              <a:t>Register File and ALU Combination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Project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 and ALU Design - </a:t>
            </a:r>
            <a:r>
              <a:rPr lang="en-US" i="1" dirty="0" smtClean="0">
                <a:solidFill>
                  <a:schemeClr val="bg1"/>
                </a:solidFill>
              </a:rPr>
              <a:t>(John McKay)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Register Design and Integration with ALU - </a:t>
            </a:r>
            <a:r>
              <a:rPr lang="en-US" i="1" dirty="0" smtClean="0">
                <a:solidFill>
                  <a:schemeClr val="bg1"/>
                </a:solidFill>
              </a:rPr>
              <a:t>(Nathan Donaldson)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Memory Access Interface - </a:t>
            </a:r>
            <a:r>
              <a:rPr lang="en-US" i="1" dirty="0" smtClean="0">
                <a:solidFill>
                  <a:schemeClr val="bg1"/>
                </a:solidFill>
              </a:rPr>
              <a:t>(Clint Wilkinson)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Mechanical Crane Application - </a:t>
            </a:r>
            <a:r>
              <a:rPr lang="en-US" i="1" dirty="0" smtClean="0">
                <a:solidFill>
                  <a:schemeClr val="bg1"/>
                </a:solidFill>
              </a:rPr>
              <a:t>(Keith Madsen)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25056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834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 bit ALU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 16 Instruction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Opcode encoding 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(bits 7-4) opcode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(bits 3-0) Opcode extension or Immediate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will change with controller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22" y="1690688"/>
            <a:ext cx="4870696" cy="43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mux to put immediates on input 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Flags are stored in a flag register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Cin comes from the flag register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433763"/>
            <a:ext cx="8982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 </a:t>
            </a:r>
            <a:r>
              <a:rPr lang="en-US" dirty="0">
                <a:solidFill>
                  <a:schemeClr val="bg1"/>
                </a:solidFill>
              </a:rPr>
              <a:t>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Current Opcode Instructions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Subtracts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Logical Operators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Shifts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Not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WAIT / NOP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Moves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6655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Things to add in the future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566655" y="2505075"/>
            <a:ext cx="6394277" cy="397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Jump/Branch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 extend immediates  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ontroller to set the opcode/immediate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 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Tested each opcode using corner cases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Exhaustive testing using Random </a:t>
            </a:r>
            <a:r>
              <a:rPr lang="en-US" dirty="0">
                <a:solidFill>
                  <a:schemeClr val="bg1"/>
                </a:solidFill>
              </a:rPr>
              <a:t>simulator </a:t>
            </a:r>
            <a:r>
              <a:rPr lang="en-US" dirty="0" smtClean="0">
                <a:solidFill>
                  <a:schemeClr val="bg1"/>
                </a:solidFill>
              </a:rPr>
              <a:t>tests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Miter Test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Made a display module for the 7 seg-display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Synthesized tests to the FPGA and displayed results on 7 seg-display</a:t>
            </a:r>
          </a:p>
        </p:txBody>
      </p:sp>
    </p:spTree>
    <p:extLst>
      <p:ext uri="{BB962C8B-B14F-4D97-AF65-F5344CB8AC3E}">
        <p14:creationId xmlns:p14="http://schemas.microsoft.com/office/powerpoint/2010/main" val="1894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0630"/>
          <a:stretch/>
        </p:blipFill>
        <p:spPr>
          <a:xfrm>
            <a:off x="6905625" y="623887"/>
            <a:ext cx="3952875" cy="5153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0150" y="1333500"/>
            <a:ext cx="45529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ALU, Register File, Control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Read_A and IMM_BUS sent to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Read_Imm controls said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Write controls enable signal on each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Clk, reset, READ_B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sz="20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02" y="0"/>
            <a:ext cx="8689998" cy="661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08585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Inputs: Flags(from ALU), clk, ALU Bus input, reset, register enable.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Cin flag loops back to 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Other flags will be used later.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R9-R15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R2-R8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R1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R0 Return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FP, others?</a:t>
            </a:r>
          </a:p>
        </p:txBody>
      </p:sp>
    </p:spTree>
    <p:extLst>
      <p:ext uri="{BB962C8B-B14F-4D97-AF65-F5344CB8AC3E}">
        <p14:creationId xmlns:p14="http://schemas.microsoft.com/office/powerpoint/2010/main" val="9594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18" y="838200"/>
            <a:ext cx="8467232" cy="4878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3003352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Buffer is filled with tristate buffers.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This buffer is MUXed with an immediate bus.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BusB does not have </a:t>
            </a:r>
            <a:r>
              <a:rPr lang="en-US" dirty="0" smtClean="0">
                <a:solidFill>
                  <a:prstClr val="white"/>
                </a:solidFill>
              </a:rPr>
              <a:t>MUX.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424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1_Office Theme</vt:lpstr>
      <vt:lpstr>  X-Men: The Last Stand</vt:lpstr>
      <vt:lpstr>Overview</vt:lpstr>
      <vt:lpstr>ALU Design</vt:lpstr>
      <vt:lpstr>ALU Design</vt:lpstr>
      <vt:lpstr>ALU Design</vt:lpstr>
      <vt:lpstr>ALU Testing</vt:lpstr>
      <vt:lpstr>PowerPoint Presentation</vt:lpstr>
      <vt:lpstr>PowerPoint Presentation</vt:lpstr>
      <vt:lpstr>PowerPoint Presentation</vt:lpstr>
      <vt:lpstr>Testing</vt:lpstr>
      <vt:lpstr>Memory</vt:lpstr>
      <vt:lpstr>Port Assignments</vt:lpstr>
      <vt:lpstr>Memory Testing</vt:lpstr>
      <vt:lpstr>PowerPoint Presentation</vt:lpstr>
      <vt:lpstr>PowerPoint Presentation</vt:lpstr>
      <vt:lpstr>Mechanical Crane A.K.A The Fishing Game</vt:lpstr>
      <vt:lpstr>PowerPoint Presentation</vt:lpstr>
      <vt:lpstr>Future Considerations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McKay</dc:creator>
  <cp:lastModifiedBy>Nathan Donaldson</cp:lastModifiedBy>
  <cp:revision>63</cp:revision>
  <dcterms:created xsi:type="dcterms:W3CDTF">2015-10-06T16:43:20Z</dcterms:created>
  <dcterms:modified xsi:type="dcterms:W3CDTF">2015-10-08T21:44:02Z</dcterms:modified>
</cp:coreProperties>
</file>