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8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1-12-01T08:03:12.1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 12 28,'0'0'19,"-8"-12"-2,8 12-3,0 0 0,0 0-5,0 0-2,0 0-2,0 0-1,0 0-2,0 0-1,0 0-1,0 0-2,0 0-1,0 0-4,0 0-3,0 0-10,0 0-6,0 0-4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22.5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36,'0'0'32,"0"0"2,8 13-4,-5 3-24,-5 1 0,6 12 1,-7-1 2,3 5-2,-3-1-1,4 4-3,-2-5 0,3 0-1,1-7 0,3-2 0,2-7-1,7-5 1,-2-7-1,7-4 0,1-6 0,7-6 0,4-3-1,9-6 1,4-4-1,7-1 0,4-1 0,3 3-1,3 0 1,3 4 0,1 3 0,0 3 0,0 6 0,-2 3-1,0 5 1,-2 3 0,-2 5 0,-3 4 0,-5 7-1,-4 4 1,-5 4 0,-6 5 0,-7 3 0,-5 2 0,-7 0 0,-4-3 0,-5-2 0,-6-3 1,-3-4-1,-2-7 0,-1-2 1,3-15 0,-7 12-1,7-12 1,0 0 0,-7-14-1,10-2 1,3-3-1,2-4 1,4-1-2,5-3 1,3 2 0,1 0 0,4 4 0,2 4-1,2 3 0,0 6 1,2 4-1,3 9 1,1 4 0,5 7-1,6 5 1,6 4 1,5 2-1,10 2 0,8-2 1,9-4 0,9-2 0,7-8 1,10-3-1,3-10 0,9-5 1,3-9-1,2-8 0,-2-6 0,-3-4 0,-8-3 0,-12-2-1,-15 2 0,-19 0 0,-17 8-4,-26-2-21,-17 9-15,-23 5 0,-23 0-2,-19 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11.9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29 583 7,'0'0'32,"-14"5"0,14-5 3,0 0-22,-16 5-1,16-5-1,0 0-1,0 0-3,13 9-1,2-6 0,3-2-2,11 3 0,3-3 0,11 0-1,1-2-1,4 0 0,2 1-1,-1 0 0,-2-2 0,-5 4 0,-8-2 0,-5-2-1,-7 0 1,-5 0 0,-8-2 0,-9 4 0,6-12-1,-9 2 1,-3-3-1,-2-2 0,-3-4 0,-1 0 0,-4-3 0,1-2 0,0 0 0,1-3 0,4 1 0,1-1 0,7 3 0,5 0-1,7-1 1,4 2 0,6 2-1,5 3 1,4 2 0,7 3 0,1 3 0,5 2-1,0 2 1,1 4 0,-2 3 0,-5 4 0,-5 1 0,-7 4 0,-6 4 0,-11 5 1,-7 4-1,-11 2 0,-4 4 1,-6 0 0,-2 1 0,-1-1 1,1-1-1,3-4 0,4-3 1,6 2-1,7-7 0,7 2 1,6-5-1,7 3 1,3-6 0,7 0-1,3-2 0,3-4 1,0-2-1,0-2-1,-1-3 0,-4-1 1,-3-2-2,-3 0 1,-6-1-1,-2-1-1,-3 1 0,-3-5-2,1 5-1,-7-8-9,10 6-17,-6-4-11,2-1 0,-3-4 1</inkml:trace>
  <inkml:trace contextRef="#ctx0" brushRef="#br0" timeOffset="812">1193 173 60,'16'-2'38,"-7"2"1,3-1 0,9 0-33,-4-4-4,8 4 1,0-4 1,4 2-2,-2-1 0,2 0-2,-3 2-2,-4-4-5,2 9-8,-10-4-23,-1-5-1,-2 0-1,-2-3 1</inkml:trace>
  <inkml:trace contextRef="#ctx0" brushRef="#br0" timeOffset="1015">1669 0 56,'3'18'38,"-7"2"-2,-1 3 1,-1 5-33,-2 6-4,-3-2-12,-2 4-23,3 4-1,-6-5-1,2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13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767 0 51,'0'0'38,"0"0"0,0 0 1,0 23-30,-1 5-3,-4 2 0,5 10 0,-7-3 0,4 3-3,-2-4 0,3-4-1,-2-3-1,2-7 0,-2-5-2,2-6-2,4 0-2,-2-11-6,-1 9-7,1-9-21,0 0-1,0 0-1,-14 0 2</inkml:trace>
  <inkml:trace contextRef="#ctx0" brushRef="#br0" timeOffset="312">-3 598 48,'0'0'37,"3"16"0,21-10 1,10-4-28,27 5-4,14-5 1,22 5 0,9-7-1,20 3-2,0-3 0,4 4-2,-7-2-1,-6 0-1,-12 3-1,-20-3-3,-11 4-3,-27-7-8,-7 7-17,-24-3-7,-16-3-2,-14 11 1</inkml:trace>
  <inkml:trace contextRef="#ctx0" brushRef="#br0" timeOffset="640">307 1131 51,'-9'12'37,"10"-1"-1,-1-11 1,12 13-30,9-2-2,2-6 0,10 3 0,-1-6-2,4-1 0,-2-2-2,-1-3 1,-5-3-1,-4-4 0,-5-1 0,-9-5-1,-5-3 1,-6-1-1,-4-4 1,-3 0 0,-4 0 0,1 3-1,-2 0 0,4 5 0,3 1 0,5 5 0,5 0 0,10 3 0,9 0-1,12-1 1,7 2 0,10 0 0,5 6 0,3 1 0,1 2 0,-6 2 0,-5 3 0,-11 4 0,-9 0 1,-13 5-2,-11-4 2,-11 3 0,-11 1-1,-7 3 1,-6-2 0,0 4 0,-2-3 1,6 1-1,2-2 0,10 2 2,8-3-1,13-3-1,8-3 1,10-2 0,8-2-1,8-5 1,5-1-2,4-5 1,2 0-2,-2-3-2,1 7-8,-12-1-31,-9 2 0,-15 2-1,-16-2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16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11 286 40,'-16'-11'33,"16"11"3,0 0-1,0 0-25,17-3-3,4 6-1,10 8 1,-1-1-1,7 8-2,-3 2-1,-1 8-1,-8 2 0,-8 7 0,-7 3-1,-9 0 1,-8 1-1,-5-2 1,-6-5-1,-1-7 0,0-3 0,1-10-1,5-4 1,4-9-1,9-1 1,0-18-2,11 0 1,7-3 0,6-3 1,5-2-2,9-3 1,4 5 0,3 1 0,-2 10 0,-1 7 0,-4 6 0,-5 8 0,-6 7 0,-8 11-1,-11 3 1,-5 5 0,-7-3 0,-2 0 0,-4-6 0,0-3 0,1-7 1,9-15-1,-9 7 1,11-17-1,7-4 1,5-9-1,6-3 0,4-6 0,7-2-1,3 1 1,3 3 0,-2 5-1,-1 7 1,-3 11 0,-5 6-1,-5 13 1,-7 5 0,-4 10 0,-5 3 1,-2 5-1,-2-1 0,1-3 0,1 0 1,4-8-1,4-3 0,4-9 1,6-4-2,3-5 0,4-5-1,5-2-3,-1-9-2,8 4-6,-8-15-12,4 2-13,-2 1-2,-4-5 2</inkml:trace>
  <inkml:trace contextRef="#ctx0" brushRef="#br0" timeOffset="719">1450 0 48,'-7'14'35,"-3"10"3,1 14 0,-3 14-30,-4 9-1,1 14 0,-6 4 0,2 3-1,-3-3-2,3-5-1,-1-11-2,5-10 1,3-14-1,4-11 0,3-13 0,5-15-1,0 0 1,15-22-1,-1-5 0,6-5-1,5-4 1,2-1-1,1 2 0,0 5 0,-3 8 1,-4 6-1,-5 14 1,-6 11 1,-3 10-1,-5 6 0,-3 6 1,-1 4 0,-1 1 0,-1 3-1,2-2 1,0-5-2,1-6 1,2-5-2,2-1 0,1-8-3,4-1-5,-8-11-6,22-4-16,-6-3-7,4-6 0,4-3 0</inkml:trace>
  <inkml:trace contextRef="#ctx0" brushRef="#br0" timeOffset="1141">1781 629 35,'0'0'36,"0"0"2,-8 13 0,-8-1-21,5 14-6,-3-7-2,9 9-2,-1-7-2,11 0-1,3-5-1,10-3-1,5-6 0,6-4 0,2-2-1,5-7 0,1-3 0,-1-4-1,-2-4 1,-5-7-1,-4-3 0,-6-5 0,-7-3 1,-7 4-1,-11-4 0,-6 6 1,-6 3-1,-6 10 0,-4 7 0,-3 11 0,-2 6 0,0 6-2,6 10-2,0-3-3,11 10-5,-3-13-8,16 3-19,6-3-2,7-5 1,9-6 1</inkml:trace>
  <inkml:trace contextRef="#ctx0" brushRef="#br0" timeOffset="1516">2349 490 36,'43'-16'37,"-9"0"2,-15 7 0,-20-2-25,1 11-3,-28 11-1,6 3-3,-6 2-2,3 5-2,3 4 0,10 5-1,8 4-1,12 3 1,11-1 0,7 4 0,2-3-1,2 0 0,-6-6 0,-9-4-1,-12-8 0,-12-3 0,-10-7-3,-15-14-20,-5 1-18,-11 0 0,-9-11-2,-8 1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1:09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6 207 28,'1'-9'33,"-1"9"-6,-8-15-6,8 15-4,0 0-3,0 0-4,3 10-1,0 6-3,-4 5 1,4 11-2,-5 6 1,5 11-1,-6 5 0,4 9-1,-2 2 0,2 2-2,0-3 1,0-4-2,1-6 0,-1-7 0,1-10-1,-1-9 0,1-8 0,-2-7 1,0-4-2,0-9 0,0 0-1,0 0-3,0 0-4,-6-13-11,8 4-19,-3-3-1,1-3 0,-1-6 0</inkml:trace>
  <inkml:trace contextRef="#ctx0" brushRef="#br0" timeOffset="437">16 223 3,'-1'-16'30,"-1"-4"1,3 2 4,6 3-24,-6-4 2,12 5-2,-5-6 0,11 5-2,-2-6-2,8 6-2,1-4 0,6 6-2,-1 1-1,4 6 0,0 6-1,1 6 0,-3 8 0,-1 2 0,-5 9-2,-3 1 1,-4 3 0,-5 0 1,-8 1-2,-4 2 3,-9-3-2,-6 0 1,-9-2 0,-4 4 1,-7-4 0,-3-2-1,-3-3 1,0-3-1,0-4 1,2-3-1,6-3 0,5-7 0,3-1-1,6-3 1,4 0-1,12 2 0,-12-9 0,12 9 0,-3-9-1,3 9 1,5-11 0,-5 11 0,14-6-1,-4 8 1,4-1 0,1 7 0,4 3 0,4 8 0,3 10 0,-1 5 0,2 7 1,3 5-1,-1 4 1,1-2-1,-1 0 1,-3-5 0,-2-5-1,-3-9 1,-3-7 0,-5-7-1,-2-5 0,-11-10-2,12 11-2,-12-11-7,0 0-27,11-10-2,-7 0 0,0-3 1</inkml:trace>
  <inkml:trace contextRef="#ctx0" brushRef="#br0" timeOffset="1250">829 504 13,'-6'18'29,"6"-18"2,4 16 2,6-7-22,-10-9-2,22 4 1,-11-10-1,10 1 0,-6-8-2,7 0-2,-6-6 1,3-3-3,-6-1-1,-2-1 0,-4 2-1,-4 2 0,-4 0 0,-4 4-1,-2 0 0,-4 8 0,-2 4 0,-4 5-1,0 4 1,-4 9 0,0 7 1,0 6-1,-3 7 1,1 11-1,1 6 1,5 2-1,3 5 1,4-6-1,6-3 0,6-3 1,5-7 0,8-10 0,3-10 0,7-4 1,2-10-1,3-4 1,1-6-1,2-6 0,-2-4 1,-2-1-2,-3-4 1,-4-1 0,-4 1 0,-4 0-1,-5 2 1,-3 5-1,-4 2 0,-2-1 0,0 12-3,-7-10-1,7 10-7,-15 2-16,15-2-12,-12 12-1,12-12 1</inkml:trace>
  <inkml:trace contextRef="#ctx0" brushRef="#br0" timeOffset="1844">1576 297 33,'0'0'32,"-17"-9"3,-8 12-2,-13 4-28,4 14 1,-5-3-1,3 6-1,1-4 1,8 3-1,7-3 0,13 2-2,9-4 2,10-3-2,9 0-1,8 2 1,2 1 0,4 3 0,-3-1-1,-1 2 1,-7 2 0,-7 4 0,-11-3 0,-8 3 0,-10-5 0,-5 0-1,-8-6 1,-4-2-1,-2-9 0,-1-2-1,3-6 0,4-1 0,6 0-1,1-4-2,18 7-2,-16-13-2,16 13-5,12-15-16,4 6-10,4-3-2,3-5 3</inkml:trace>
  <inkml:trace contextRef="#ctx0" brushRef="#br0" timeOffset="2250">1742 475 29,'12'5'34,"-2"7"1,-6 2 0,-4 2-26,1 10-3,-3 1 0,5 4 1,-5-2-2,3 2 0,-1-4-3,1-5-1,-1-3-1,1-4-1,1-4-5,-2-11-13,-2-9-16,7-7-3,-3-9 2,4-8 0</inkml:trace>
  <inkml:trace contextRef="#ctx0" brushRef="#br0" timeOffset="2484">1873 128 60,'-10'-11'37,"10"11"-2,-12-9 0,12 9-35,-9 1-8,9-1-24,16 21-2,-8-10-5,3 2 4</inkml:trace>
  <inkml:trace contextRef="#ctx0" brushRef="#br0" timeOffset="2766">2429 342 26,'-23'-2'33,"-1"5"2,-7 0-1,-3-2-26,-3 14-2,-2-2 1,4 5-2,-1-3 1,7 5-2,6-5-1,7 4 1,8-7-2,12 1-1,9-2-1,9 3 1,7 0-1,7 2 0,3 3 1,3 4 0,-2-1-1,-3 1 1,-7 2 0,-7 0 1,-10-3 0,-9 0 0,-13-3 0,-8-5 0,-9-6 0,-6 0 0,-6-8 0,-3 2-1,0-9 0,5 4-1,4-4 1,7 1-2,6 2 1,8 2-1,11 2 0,0 0-1,22 10-2,-4-8-1,9 9-5,-4-12-9,11 6-18,0-3-3,0-7 3,0-1-1</inkml:trace>
  <inkml:trace contextRef="#ctx0" brushRef="#br0" timeOffset="3234">2750 91 47,'8'9'36,"-2"11"-1,-7 4 2,-2 10-35,0 13 2,-3 2 1,4 7 1,-6-4 0,3-1-1,-1-2-2,3-1 0,-2-6-1,2-6-1,2-6-1,0-6 0,2-3-1,-2-10-1,3-1-6,-7-19-18,4-1-11,1-9-3,-4-6 2</inkml:trace>
  <inkml:trace contextRef="#ctx0" brushRef="#br0" timeOffset="3484">2561 334 54,'-9'-9'39,"9"9"0,21-11 0,-4 2-33,12 4-3,9 4 0,8-2-1,1 2 0,2 0-3,2 4-6,-8-4-15,3 6-17,-6 2 0,-4 0-1,-6 0 1</inkml:trace>
  <inkml:trace contextRef="#ctx0" brushRef="#br0" timeOffset="3781">3327 343 26,'-17'14'32,"-7"2"3,0 7 0,2 8-29,1 5 2,7 6-2,-1 2 1,12 0 0,1-7-1,11-3-2,5-6-1,8-6 0,4-10-1,4-8 1,2-9-1,2-6-1,-1-7 1,-2-1-1,-3-8 1,-5 0-1,-6-4 0,-4 0 0,-9-6 0,-6 3-1,-5-1-1,-8 4 1,-2 4-2,-7 5 2,-1 8-2,-2 5 1,2 16-2,-3 3-1,9 12-2,-4-7-11,14 9-19,2 1-2,6-5-1,7-2 1</inkml:trace>
  <inkml:trace contextRef="#ctx0" brushRef="#br0" timeOffset="4203">3669 459 19,'11'15'32,"1"8"3,-6-1-1,-1 1-25,8 7 0,-6-4 1,7 3-1,-7-10-3,2 3 1,-4-9-3,1-3 0,-6-10-1,0 0 0,-1-13 0,-2-4 0,-1-5 0,0-4-1,1-2 0,2-4-1,3 2 0,3-3 0,4 2-1,5 5 1,1 2-2,4 5 2,1 2-3,1 5 3,-1 2-3,0 8 2,-3 2-2,-2 0-3,2 11-7,-17-11-20,21 21-6,-9-12-3,1 0 2</inkml:trace>
  <inkml:trace contextRef="#ctx0" brushRef="#br0" timeOffset="4578">4290 306 40,'-26'8'35,"4"-1"2,-4 1-1,1-1-30,4 12-2,2 2 1,9 3-1,5 3 2,10 3-3,4-2 1,9 2-2,-3-6 2,4 0-2,-5-2 1,0 3-1,-9-7 0,-8 1 0,-10-8 0,-4 2-1,-5-3-1,-4-5-3,2 5-6,-7-12-26,9 1-5,5-4-1,8-2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1:14.9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16 359 5,'-6'21'31,"2"4"2,-2 2-9,7 9-4,-3 1 0,6 3-7,-5 0-3,4 0-5,-3-5 0,1-6-3,-1-1 0,0-9-4,1-2-1,-1-17-8,0 0-23,0 0-1,5-14-1,3-7 0</inkml:trace>
  <inkml:trace contextRef="#ctx0" brushRef="#br0" timeOffset="234">264 401 32,'6'27'33,"0"7"4,-4 0-3,-7 5-28,7 5 0,-3-6 1,3 0-1,-4-13 1,3-2-2,-2-10-2,1-13-1,0 0 0,10-8 0,-5-10-1,3-6 1,1-6-1,3-10-1,4 1-1,3-2 1,0 6-1,-2 5 0,2 4-1,-3 9 2,-1 13-2,-1 11 2,-4 7 1,-2 10 0,-1 4 0,1 6 0,0 3 1,2 2-1,0-3 1,4-2-1,-1-4-1,4-6 0,-2-6 1,3-8-1,1-4 0,-2-12 0,0-3-2,-3-9-1,3 1-2,-7-8-5,8 6-10,-11-5-17,-1 0-1,-3 1 2,-4-2 0</inkml:trace>
  <inkml:trace contextRef="#ctx0" brushRef="#br0" timeOffset="718">116 1 65,'-26'-2'36,"12"1"-2,4 0-4,10 1-46,19 20-19,2-7-1,6 2 0,-2-6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1:16.10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471 100 31,'9'-18'32,"-2"3"2,-8-1 0,-5-1-24,-4 14-2,-13 1 0,1 7-2,-12 2-1,-1 6 1,-12 4-3,0 6 1,-6 2-3,2 1 2,3-1-2,6 0 1,8-2-3,11-2 3,12-3-4,14-4 3,17-1-1,13-4 0,12 2 0,12 1 0,10 1 0,7 7 0,0 2 1,-3 3-1,-9 1 2,-9 3-2,-12-2 2,-14 2-1,-18-3 2,-16-6-3,-12-2 1,-12-2 0,-9-2 0,-7-2 0,-2-2-1,-2-4 0,3 2 0,4-3-2,4 2-1,5-7-4,15 10-7,-3-11-19,23 1-5,0 0-1,0 0 1</inkml:trace>
  <inkml:trace contextRef="#ctx0" brushRef="#br0" timeOffset="484">906 187 54,'14'17'33,"-10"7"3,-7 6-3,-9 7-30,0 6 0,4 5 1,-4-3 3,4 2-3,-1-5 0,3-3-2,1-9 0,2-7-2,3-5-1,0-18-4,5 14-8,-5-14-20,8-20-3,-2-2-2,0-6 1</inkml:trace>
  <inkml:trace contextRef="#ctx0" brushRef="#br0" timeOffset="719">907 212 42,'17'-10'34,"-4"3"3,5 2-2,2-4-29,6 7-3,5 0 2,8 0-1,0 0 1,0 1-2,-2-1-2,-4 1-1,-4 2-3,-6-1-3,-4 5-7,-19-5-15,0 12-10,-13-3 3,-8 1-3</inkml:trace>
  <inkml:trace contextRef="#ctx0" brushRef="#br0" timeOffset="937">878 330 28,'-1'14'34,"12"-12"1,7-1 0,6-3-18,4-1-12,9 3-1,2-5 0,3 4 0,-4-3-2,-2 3 1,-5 0-4,-6 1-3,-5 10-8,-20-10-20,-2 17-4,-13-2 0,-11 0 2</inkml:trace>
  <inkml:trace contextRef="#ctx0" brushRef="#br0" timeOffset="1141">907 544 51,'0'0'35,"18"14"0,2-12 0,11 2-30,0-3-1,8 3-1,-1-2 0,1-2-3,5 4-7,-7-7-12,3 3-16,1-3-1,-2-3 0,5-3 0</inkml:trace>
  <inkml:trace contextRef="#ctx0" brushRef="#br0" timeOffset="1422">1706 217 38,'-18'23'33,"3"10"2,-1 3-2,-8 4-28,11 7-2,1-1 2,7 1-1,-2-5 0,5-4-3,0-9-1,1-8-3,4 0-11,-3-21-20,0 0-1,0 0 1,-15-17-1</inkml:trace>
  <inkml:trace contextRef="#ctx0" brushRef="#br0" timeOffset="1625">1469 152 44,'14'-29'32,"11"0"4,6 1-3,7-1-28,12 11-2,6 4-1,9 10 1,-2 7-1,-3 11 0,-7 7 1,-10 7-2,-12 5-1,-15 4 2,-14 2-2,-15-2 3,-15-4-3,-10-3 2,-11-3-1,-8-4 1,-4-6 0,0-4 0,-1-5-1,8-3 1,7-6 0,12 0-1,9-5 0,15 1 0,11 5 0,12-7-1,11 8 0,8 7 0,6 7 1,5 3-1,2 5 1,0 4-1,-1 5 1,-2 0-1,-2 1 1,-5-4-1,-3-5 0,-3-2 1,-5-5-1,-2-3 0,-4-5-1,-4-8-1,2 0-4,-8-11-9,5-2-24,-1-2 1,1-5-1,2-6 0</inkml:trace>
  <inkml:trace contextRef="#ctx0" brushRef="#br0" timeOffset="2125">2296 151 52,'0'0'37,"-2"17"-3,0 2 2,-3 6-34,5 12 3,-1 4 0,4 2-1,-3 2 2,4 0-3,0-2 0,0-3-1,0-5 0,1-9-2,1-5-1,-4-8-1,2-1-3,-4-12-8,0 0-22,14-8-3,-5-4-1,0-7 1</inkml:trace>
  <inkml:trace contextRef="#ctx0" brushRef="#br0" timeOffset="2391">2592 184 47,'0'0'35,"10"15"3,-9 2 0,-5 6-34,1 10 0,-2 4 1,3 5 0,-4-1 1,4 2-3,-1-2 0,2-3-2,0-4 1,1-9-2,0-2-2,0-10-1,3-1-4,-3-12-18,0 0-13,-6-23-1,6 1 1</inkml:trace>
  <inkml:trace contextRef="#ctx0" brushRef="#br0" timeOffset="2625">2616 172 54,'19'-15'39,"-7"10"-3,0-1 2,3 1-34,6 6-2,9 2 1,3-1-1,2 1 0,0 0 0,-1 0-1,-3 0-1,-4 0-1,-5 0-1,-8-2-2,-4 5-9,-10-6-11,-10 7-15,-6 1 1,-9-1-1</inkml:trace>
  <inkml:trace contextRef="#ctx0" brushRef="#br0" timeOffset="2859">2513 328 55,'0'0'37,"-5"10"-1,5-10-11,24-3-19,-6 3 0,10 3 1,-1-4-2,8 2-2,-2-2 0,4 1-2,-5-2-1,-3 2 1,-6 0-1,-3-2 0,-4 6-1,-6-4-1,-10 0 0,9 7-2,-7 2-2,-2-9-6,-6 20-7,-6-9-13,-1 6-4,-3 3-1,-4-1 3</inkml:trace>
  <inkml:trace contextRef="#ctx0" brushRef="#br0" timeOffset="3109">2603 584 2,'-13'4'32,"13"-4"2,-11 7 2,11-7-15,0 0-5,14 3-3,3 2-3,0-5-1,8 5-3,1-5-2,8 2-1,0-4 0,2 3-2,0-6 1,1 1-2,-1-1-1,-3-3-3,3-1-5,-11-9-17,5 0-12,2-7-1,3-5 0</inkml:trace>
  <inkml:trace contextRef="#ctx0" brushRef="#br0" timeOffset="3344">3478 160 39,'0'0'38,"-18"-5"0,-11 6-1,-6 10-30,-9 0-2,4 6 1,-4 2-3,8 3-1,8 2-2,12 6 2,12 1 0,15 2-2,8 3 2,8 1-1,4 0 2,2 0-2,-3-3 1,-5-5-1,-9-4 0,-11-1 0,-15-7 0,-11-2-1,-10-5-1,-11-6-3,0 8-8,-9-7-27,5-5 0,8-3-1,9-2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1:20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372 365 15,'5'17'32,"-5"-7"3,0-10 0,-13 13-27,10 2 0,3-15 2,-6 14-2,6-14-1,0 0-2,0 0-1,0 0 1,-10-22-2,6 8-2,-3-4-1,-1-2 0,-4-1-1,-1 1 1,-4 2-1,-1 5 1,-6 7-2,-1 8 2,-4 11 0,-1 10 0,-2 9 1,-1 8-1,4 5 2,4 2-2,4 2 2,8-5-1,7-7 1,10-8-2,9-8 1,5-14-1,5-10 1,3-7 0,3-9 0,1-6-1,-1-7 1,-1-2-1,-3-8 1,-2 1-2,-2-1 0,-2 6 1,-4 3-2,-3 5 1,-2 8-1,-3 7 1,-7 13-1,7 13 1,-3 7 3,-1 3-3,4 6 2,1 3 0,2 1 0,4 2-1,1-1 0,2-7-4,5 3-8,-3-11-20,6-6-5,5-6-1,-1-11 1</inkml:trace>
  <inkml:trace contextRef="#ctx0" brushRef="#br0" timeOffset="563">1041 323 33,'15'7'33,"-4"7"5,-13 0-3,-3-2-27,-2 5-6,-2-2 3,3-1-2,6-14 3,-11 13-1,11-13-1,0 0-2,0 0 1,-2-12-1,2-1 0,1-4-1,-2 0-2,-4-4 1,-2 1-2,-6 0 1,-3 4-1,-6 3 1,-6 10-1,-4 11 1,-4 7 2,0 8-1,0 4 1,2 7-1,4 2 2,8 1-2,9-4 2,8-5-2,10-6 0,7-7 0,9-8 1,5-7-1,3-8 0,2-8 1,3-4-1,-3-14-1,4-2-1,-4-8 0,1-3-1,-4-9-1,0-3 2,-3-2-1,-2 2 1,-5 13-1,-5 4 3,-6 11-1,-4 14 2,-3 17-1,-5 18-2,-2 12 2,-1 8-1,-1 5 3,1 6-3,1 4 2,2 0 0,3-6 0,2-2 1,3-8-2,4-3-1,1-12-5,12 1-7,-3-12-20,8-10-3,6-6 1,3-8-1</inkml:trace>
  <inkml:trace contextRef="#ctx0" brushRef="#br0" timeOffset="1141">1588 376 12,'26'11'31,"-10"-2"2,-2 1 1,-3 6-24,-11-16 1,16 23-1,-16-23-1,12 7-3,-12-7-1,11-5-1,-8-5-1,2-3 1,-3-5-4,0-2 1,-2-3-2,-4 0 1,-3 1-2,-8 3 2,-2 5-4,-7 9 4,-3 8-1,-4 9 0,-3 9 2,0 6-1,3 2 1,4 3-1,6 1 2,8-3-2,8-3 4,10-8-4,6-6 1,11-6 0,4-9 0,6-3 0,3-10 0,4-3 0,0-9 0,1-5-1,-1-6-2,-2-5 1,-1 0-1,-6-5 0,-5 6 0,-8 4-2,-5 10 2,-9 10-1,-3 18 1,-13 1 0,-1 19-1,-1 12 2,-2 10-1,4 7 3,1 2-1,10 2 1,8 0 1,9-3-1,9-4 2,12-6-1,7-10 2,9-10-2,4-10 1,4-9-2,1-7 0,-1-10-2,-3-2-6,-9-5-28,-6-7 0,-7-1-2,-12-6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1: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27 804 19,'-15'17'26,"5"1"-1,3-3-2,7-15-3,-5 10-3,5-10-2,11-10-4,-4-8-1,10 2 0,0-13-3,8-4-2,0-10-2,7-5-1,2-10 0,4-4-2,2-8 1,-1 1 0,-3-5 0,-2 3-1,-3 5 1,-6 6-1,-7 9 0,-7 11 0,-3 12 1,-6 10-2,-2 18 2,0 0-1,-14 25-1,8 9 2,0 10-1,2 11 0,2 7 0,2 9 1,4 2-1,3 2 1,4-3 0,3-4 0,1-5-1,2-12 1,1-3-1,1-11-1,-1-5 1,-3-11-1,-1-4 0,-4-11-2,0-3-1,-10-3-2,14-11-4,-15-7-7,6 3-15,-5-6-6,-4-5-1,-3 4 2</inkml:trace>
  <inkml:trace contextRef="#ctx0" brushRef="#br0" timeOffset="515">25 532 39,'-16'10'35,"7"-3"3,9-7 1,13 12-30,9-11-1,18 4 1,6-8-1,12 3-2,1-5-2,5-2-1,-1 1-2,-4 1-1,-5 1-3,-10-3-8,-1 7-27,-14 3 0,-8 1-2,-7 2 1</inkml:trace>
  <inkml:trace contextRef="#ctx0" brushRef="#br0" timeOffset="796">1106 564 38,'0'0'34,"-1"-13"1,-8 8-1,-3 4-26,-12 0-4,-3 8 1,-7 1 0,-2 9-2,-4 5 2,0 10-1,-1 5-1,5 3 0,6-1 0,9 0-1,10-4-1,11-6 1,10-9-1,11-10 0,8-12 0,6-8-1,5-9 1,0-9-1,0-6 1,0-5-1,-5-4 0,-2-4-1,-5-4 0,-3-5-1,-3 1-1,-7-8 0,-1 1 1,-5-3-1,-3 5 0,-4 3 1,-1 9 1,-3 9 1,-2 11-1,-1 17 1,5 11 0,-13 15 1,7 15 0,0 12 0,-1 10 1,0 11 1,1 6-2,4 7 2,1-3-1,3 2 0,3-6-1,6-7 0,3-10-1,5-11 1,3-10-2,1-13-3,7-5-3,-4-18-10,9-6-20,-3-7-1,0-8-1,2-3 2</inkml:trace>
  <inkml:trace contextRef="#ctx0" brushRef="#br0" timeOffset="1484">1478 488 24,'5'19'32,"-4"5"3,3 8 0,4 9-26,-7 2 0,8 3-1,-7-7 0,5 2-1,-6-12-1,2-4-2,-2-9-2,-1-16 0,0 0-1,0 0 0,0-26 0,2-1 0,0-7-1,2-7-1,3-4 0,3-3-1,7 1 1,2 5-1,5 5 1,2 7-1,3 10 1,-1 14 1,-1 11 0,-2 12 1,-4 11 0,-4 7 0,-2 7 1,-4 4-1,-4 0 0,-1-4 1,-2-9-1,-2-4 0,-2-11 0,0-9 0,0-9 0,-1-14-1,1-7 1,2-6-1,1-6 1,1-6-1,6 0-1,4-2 1,2 4-1,4 1 1,2 7-1,2 6 1,2 10-1,-1 8 2,-3 6-1,-2 10 1,-4 8 0,-3 9 0,-3 1 1,-3 7 0,-3 0-1,-2 2 0,-2-6 0,-1-1 0,1-7-1,-1-8-2,2 0-3,-1-16-9,0 0-24,9-10-1,-3-6-1,2-5 1</inkml:trace>
  <inkml:trace contextRef="#ctx0" brushRef="#br0" timeOffset="2109">2272 429 51,'10'17'37,"-4"9"1,-2 3-1,4 6-29,-8 0-3,5 4-1,-4-5 0,1 0-1,-1-4-1,0-7-1,-1-4-2,-2-9-1,2-10-4,0 0-5,0 0-19,-10-10-8,4-9-1,0-5 1</inkml:trace>
  <inkml:trace contextRef="#ctx0" brushRef="#br0" timeOffset="2328">2213 200 50,'0'0'36,"-9"-14"-1,9 14-1,0 0-32,0 0-7,8 13-13,6-1-16,7 4-1,2-3 0</inkml:trace>
  <inkml:trace contextRef="#ctx0" brushRef="#br0" timeOffset="2609">2762 116 35,'-7'10'34,"10"14"3,-2 7 1,-4 7-28,9 15-1,-4 4 0,3 9-2,-5 0-1,3 3-2,-3-7-1,1-5-2,-1-9-1,0-8-1,1-10-3,-2-13-5,10-4-13,-9-13-16,16-17-1,-7-6 0,0-11 1</inkml:trace>
  <inkml:trace contextRef="#ctx0" brushRef="#br0" timeOffset="2859">3048 41 54,'15'10'38,"-7"14"-1,-1 12 1,-5 14-31,-1 7-3,4 13 1,-6 0 0,4 5 0,-4-5-2,3-4 0,-1-5-2,2-8 0,0-6 0,-1-12-1,2-7 0,-2-9-1,2-6-1,-4-13-3,0 0-4,-10-22-12,5 1-18,-4-5 0,-6-8-1,-3-5 1</inkml:trace>
  <inkml:trace contextRef="#ctx0" brushRef="#br0" timeOffset="3140">2525 295 46,'0'0'32,"0"0"3,16 11 0,19-6-31,8 1 0,17 4 0,10-5 0,12 3 2,5-6-1,6 5-2,0-3 0,0-1-2,-4-1 0,-8-1 0,-8-1 0,-11 1 0,-12-2-1,-11-1 1,-12-1-1,-9-1 1,-18 4 0,0-10-1,-14 9 1,-6 4-1,-6 5 0,-9 5 1,-2 6-1,-4 7 0,-1 8 0,2 6 1,3 3-1,6 1 1,6-2 0,10-3 0,8-4 0,10-7 0,5-9 0,9-8-1,5-7 1,3-9-1,0-7 1,3-5-1,-1-7 0,-3-4 1,0-7-1,-2-4 0,-4-4-1,-1-1 1,-2 2 0,-3 6-1,-2 4 1,0 9-1,-2 12 0,-8 11 1,8 14 0,-6 10 0,-1 8 0,-1 5 0,-1 5 1,1 1-1,1-2 1,1-3-1,1-2 0,0-6-2,3-6-1,-2-11-4,7 1-12,-11-14-20,15-9 0,-7-8 0,-2-12 0</inkml:trace>
  <inkml:trace contextRef="#ctx0" brushRef="#br0" timeOffset="3765">3797 417 34,'9'28'35,"-4"2"2,-3 5 0,-3 4-20,-1-2-11,3 4 1,-2-8-1,3 0-1,-2-12-1,2-3-1,-2-18-1,5 11-1,-5-11 0,9-23 0,-2 0 0,3-7 0,2-6-1,2-7 0,2 3-1,4 0 1,2 5-1,0 5 1,0 9-1,1 9 1,1 10 0,-2 12 1,-2 4 1,-1 13 0,-5 0-1,0 11 1,-5-2 0,-1 4 0,-4-2-1,1 0 0,-2-4-1,0-5 1,1-3-3,-2-10 0,2 0-4,-4-16-6,15-2-23,-8-9-5,3-9-1,6-4 2</inkml:trace>
  <inkml:trace contextRef="#ctx0" brushRef="#br0" timeOffset="4187">4598 502 56,'20'-1'38,"-9"0"1,-11 1 0,12-1-30,-12 1-2,0 0-1,-9-5-1,9 5-2,-15-10-2,2 7 0,-6-1-1,-5 4 0,-5 0 0,-3 7 0,-3 4 0,0 8 1,-3 3 0,5 7 1,4 2-1,9 3 0,5 0 0,11 1 1,6-4-1,9-3 0,8-4-1,5-9 1,6-1-1,4-10-1,3-2-2,-5-10-5,8 2-16,-10-9-18,-2-5 1,-4-2 0,-5-2 0</inkml:trace>
  <inkml:trace contextRef="#ctx0" brushRef="#br0" timeOffset="4515">4714 627 61,'17'-1'38,"2"-2"0,2-3-1,7 3-30,1-4-1,9 2 0,-5-7-2,2 4 0,-2-4-2,-2 2 0,-3-4-1,-6 2 0,-7-3 0,-5 1 0,-7 2-1,-5-1 0,-8 3 0,-4 2 0,-7 3 0,-5 4 0,-4 7 0,-1 6-1,-2 9 1,0 5 0,1 6 0,4 3 0,6 3 0,9 0 0,7 0 0,6-3 1,12-9 0,9-4-1,10-9 0,7-6 1,6-8-1,6-5 1,3-8-1,3-8 0,1-3 0,1-4 0,-2 0 0,0 2 0,-8 2 0,-4 5-1,-5 6 1,-6 8-1,-7 10 1,-8 8 0,-9 6 0,-8 6 0,-1 6 1,-4 3-1,-6 2 1,-5 2 0,-3-4 0,-2-2 0,-3-7 0,-1-2 0,-3-10-1,0-7 1,1-9-1,2-8 1,1-7-1,5-4 0,4-2 0,4-2 0,4 5 0,4 1-1,3 9 1,-1 12-1,13 0 1,-3 12-1,4 4 1,4 7-1,4 0 1,6-1 0,4-2 0,4-4 1,4-8-1,3-9 0,1-5 0,2-7 1,-3-6-1,-2-8 0,-2-4 0,-2-6 0,-6 1 0,-3-3 0,-6-2 1,-6 2-2,-5 7-1,-10 0-4,-2 10-4,-16-1-12,5 10-18,-5 6-1,2 5 0,-1 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1:29.7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53 348 15,'-5'12'33,"5"5"1,-5 4 3,1 4-17,0 13-7,-6 1-2,7 9 1,-8-5-4,8 2-2,-3-8-2,6-6-1,1-8-1,5-9-1,4-10 0,2-9 0,4-9 0,3-5 0,5-8-1,4-4 0,4-2 1,4-1-2,4 4 1,3 4 0,-2 8 0,-2 8-1,-4 7 1,-5 12 0,-7 6 0,-8 10 0,-7 5 0,-5 4 1,-5-2-1,-3-1 1,-2-4-1,2-7 0,0-4 1,5-16 0,0 0-1,6-9 1,3-11-1,4-6 0,1-5 0,5-5-2,3-3 0,-2 1 0,0 4-1,-5 4 0,1 9 1,-6 11-1,-10 10 1,12 8 1,-11 11 1,-1 4 0,1 5 0,2 2 0,6 2 1,5-5 0,6-2 0,7-5 0,6-5 0,9-6 0,6-8 0,7-3 0,0-8 0,3-3 0,0-3 0,-4-3-1,-4-1 1,-7 1-1,-9 1 0,-12-1-3,-7 5-2,-14-6-8,-3 3-21,-12 3-4,-10-2-1,-7 1 1</inkml:trace>
  <inkml:trace contextRef="#ctx0" brushRef="#br0" timeOffset="734">185 1 78,'-17'5'39,"4"1"-2,3 0 0,10-6-39,-5 17-10,16-7-25,3 1 0,2-6-1,2-2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0:08.5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12 184 11,'0'0'18,"-5"-10"0,5 10-1,0 0-1,0 0 0,0 0-5,0 0-1,0 0-2,0 0-2,-5 10-1,5-10 0,0 0-2,1 9 0,-1-9-1,0 10 0,0-10 0,2 19 0,-1-6 0,1 5 0,0 2 0,1 4 0,0 0 0,1 5 0,2-3 1,-1 7-2,0 2 0,1 2 1,-2 2-3,2 2 2,-2 1-2,2-1 2,-3 5-3,0-2 4,0 0-4,0-1 3,1-3 1,-2 1-1,1-6 1,0-2-2,1-6 3,-2-3-3,0-9 2,0-4-1,-2-11-1,3 11 1,-3-11-1,0 0 1,4-9-1,1-2 0,0-3 0,4-6 0,-2-4-1,3-9 1,3-1-2,0-1 1,0-2 0,2-1 1,-1-1 1,2 1-1,0 0 0,0 4 1,0-4 1,0 4-2,1-1 2,0 5-2,-1 0 1,-1 3-1,-1 6 0,0 0 0,-3 8 0,-1 1-1,-10 12 1,13-15-1,-13 15 0,0 0 0,11-5 0,-11 5 0,0 0 1,10 16-1,-6-6 1,-1 3 0,1 2 0,-2 8 0,2 3 0,-3 6 0,2 0-1,0 4 1,0 3-2,3 2 2,-1 1-2,2-4 2,0 3-2,2-2 2,-1-2 1,1-3-1,0-2 1,1-4-1,-2-1 2,-1-3-2,0-8 1,1-3-1,-8-13 0,11 17 1,-11-17-1,10 2 1,-10-2-1,12-16 1,-7 4 0,1-5-1,0-8 1,2-7-1,0-3-1,1-6 1,0-7 1,3-8-1,1-5 1,5-6-1,2 2 1,3-3 0,2-2 2,3 1-2,1 5-1,2 7 3,-3 4-2,0 6-1,-2 6 0,-26 41 0,45-60-1,-45 60-2,36-42-8,-36 42-23,0 0-6,0 0 2,0 0-3</inkml:trace>
  <inkml:trace contextRef="#ctx0" brushRef="#br0" timeOffset="1406">1375 22 10,'0'0'22,"0"0"-9,0 0-1,0 0 1,0 0-1,0 0 0,0 0-3,0 0-2,-13 20 0,14 12-3,-1 11 2,2 7-1,-2 9-1,2 3 0,-2 10-3,2-1 1,-3 6-2,1-6 3,-2-3-3,1-1 2,-1-5 0,1-5 0,-1-10 0,2-9 0,-1-7 0,1-8-1,0-4 2,1-10-1,-1-9-1,0 0 1,0 0-1,4-13 1,-3-6 0,3-4-1,0-5-1,2-4 0,2-5-1,2-2 1,1-6 1,4 1-1,2-2 0,4 3 1,3 2 0,2 4-1,0 3 1,-1 8-2,1 7 1,-2 8-1,-1 12 1,-4 11 0,-3 9 1,-5 8-1,-3 7-1,0 4 1,-3 6 0,0 1 0,-2 2-1,-1-4 1,1-7 0,0-4 0,0-7 1,1-6-3,0-3-2,-5-9-4,1-9-8,9 7-19,-4-16-2,3-3 1</inkml:trace>
  <inkml:trace contextRef="#ctx0" brushRef="#br0" timeOffset="2125">2394 467 13,'0'0'32,"0"0"1,0 0 2,10 3-23,-10-3 0,0 0 0,-10-11-2,10 11-5,-12-14 1,12 14-3,-18-20 0,5 12-2,-3-1 0,-3 4 0,-2 3-1,-4 5 0,-3 6 0,-3 6-1,-3 11 0,0 5 1,0 9-2,2 1 1,3 4 0,4-3 0,5 0-1,6-5 2,7-7-2,5-6 2,6-7 0,4-3 0,5-8 0,5-2 2,2-6-1,1-4-1,3-7 1,2-3 0,-1-4 0,-1-6-1,-1-2 2,-1-5-3,-1 1 2,-5 0-2,-1 6 2,-5 1-2,-2 6 0,-3 6-1,-5 13 1,0 0 0,5 13-2,-5 7 1,1 3 0,2 5 1,0 4-1,3 2 2,1-2-1,3-2-1,3 0-1,-3-8-4,10 5-5,-8-13-11,5-4-12,1-6 1,-1-4-1</inkml:trace>
  <inkml:trace contextRef="#ctx0" brushRef="#br0" timeOffset="2735">2695 166 24,'0'0'32,"0"0"2,8-24 1,-8 24-22,1 25-7,-5 2 0,5 5 0,-8 8 1,6 8 1,-6 6-3,4 4-3,-4-3 1,5-1 0,0-5-1,2-4 0,2-3-2,5-9 1,1-4-1,5-8 0,0-2 1,4-6-1,0-2 0,3-4 0,0-2-1,2-4 0,2-3-1,-1-3-2,3-1-1,-5-4-4,6 1-4,-10-5-8,6 3-12,-5-1-5,-6 1 2</inkml:trace>
  <inkml:trace contextRef="#ctx0" brushRef="#br0" timeOffset="3172">2668 421 26,'-21'-3'31,"-2"0"2,8 0-2,15 3-26,-14 3 1,14-3 0,0 0 0,24 10-1,-5-7-1,8 1 0,2-1-1,8 1-3,4-3-7,-3 1-27,3-3 0,2 0-2,-11-6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1:30.8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64 101 50,'1'45'39,"-1"4"0,-1 1-2,2 7-24,-2-5-3,6 3-3,-1-10-2,3-3-2,-1-8-1,1-7 0,-1-8-2,0-8-1,-6-11-1,0 0-4,13-7-4,-17-12-14,1-5-15,-2-7 0,-2-7 0,-2-3 1</inkml:trace>
  <inkml:trace contextRef="#ctx0" brushRef="#br0" timeOffset="234">0 10 32,'28'-6'31,"4"0"3,11 5 1,12 7-25,-1 2-1,8 13 2,-9-1 0,-2 10-1,-16-2-1,-6 7-2,-19-3-3,-13 0 0,-18-5-1,-9-1 0,-12-7 0,-6-4-2,-4-6 0,-1-6 0,6-2-2,7-5-1,13-1-3,7-7-4,20 12-19,18-16-13,7 7 1,9 1-1</inkml:trace>
  <inkml:trace contextRef="#ctx0" brushRef="#br0" timeOffset="687">618 504 50,'-16'10'37,"4"-5"0,3-8-1,3-8-26,12 1-4,2-11 1,10-2-2,1-7-2,5-3-1,2-8-1,3-1 0,0-1 0,0-1-1,-3 4 0,-2 5 0,-2 6 0,-6 8 0,1 11 1,-4 12-1,-3 14 2,-1 14-1,-2 7 1,0 11 1,-2 4-1,3 6 0,-2-3-1,2 1 1,0-10-1,2-3 0,-2-8 0,1-9 0,1-7-1,-3-6 0,-7-13 0,11 6-2,-11-6-2,4-18-4,-1 9-10,-8-9-22,-1-4 0,-4-4-1,-7 0 2</inkml:trace>
  <inkml:trace contextRef="#ctx0" brushRef="#br0" timeOffset="1093">661 392 72,'1'9'38,"12"-7"-1,11-4 1,7-1-34,10 2-2,7-2 0,6-1 0,2 1-5,-5-7-7,7 6-23,-10-2-4,-9-4-2,-6 1 2</inkml:trace>
  <inkml:trace contextRef="#ctx0" brushRef="#br0" timeOffset="1265">1258 430 21,'7'37'31,"-6"-8"2,3 4-1,-1-5-20,-7-7-1,7-2 0,-3-19-2,0 0-3,0 0 0,-5-17-2,5-10-1,5-4 0,1-10-2,6-5 0,5-8-1,7 0 0,7-1 0,8 4-1,4 5 1,1 9-1,1 8 1,-4 11-1,-5 12 2,-8 12-1,-11 7 1,-12 10 0,-10 4 1,-10 7 1,-12-2-1,-8 2 1,-8-4 0,-4 2-1,-4-9 1,0-4-1,-1-6 0,7-6 0,5-6 0,11-4-1,7-5 0,12-2 0,10 10-1,11-16 0,8 13 0,6 4 0,8 6-1,2 6 1,9 6 0,0 2 0,5 1-1,1-1 1,2-4 0,3-3 0,0-6 1,0-7-1,-4-4 0,-5-6 0,-5-4-1,-5-3-3,-6-1-3,-12-8-10,1 3-23,-10 2 1,-5 0-2,-4 1 2</inkml:trace>
  <inkml:trace contextRef="#ctx0" brushRef="#br0" timeOffset="1937">2134 246 56,'-15'22'37,"6"1"0,-3 6 1,-4 3-30,8 11-2,-2-5-1,8 2 1,-5-9-1,6-4-1,-1-6-2,4-10 0,-2-11-1,0 0 1,16-25-1,-8-1-1,2-5 1,3-8-1,1-9 0,2-4-1,0 0 1,1 1-1,-1 4 1,1 8-2,-2 8 2,0 10-1,-2 16 2,1 11-1,-3 14 0,0 9 1,-1 8-1,0 4 1,2 5 0,1 2 0,4-3 0,0-3 0,3-5-1,1-6 1,2-6 0,-1-5 0,-1-9-1,-4-6-1,-1-4-1,-16-1-3,17-9-6,-22-4-22,-1-1-7,-6-3-1,-7-2 1</inkml:trace>
  <inkml:trace contextRef="#ctx0" brushRef="#br0" timeOffset="2390">2129 404 57,'0'0'37,"0"0"0,0 0 0,19 4-26,12-5-7,5-3 1,10 2-2,3-1-5,-1-2-7,7 3-24,-4 1-4,-6-1-2,-1 2 2</inkml:trace>
  <inkml:trace contextRef="#ctx0" brushRef="#br0" timeOffset="2671">2872 149 66,'0'18'38,"-3"5"1,-2-2-12,-1 17-18,-6 2-2,5 6 2,-8-2-2,3 1-1,2-7-3,4-4 0,2-7-1,6-3 0,3-10 0,7-4-1,9-9 1,6-3-1,3-5 0,4-2 0,2 0-1,-1-3 0,-2 3 0,-3-3-1,-5 6-1,-6-2-1,-3 6-3,-9-7-5,6 9-10,-13 0-21,13-14 1,-8 5 0,1-7 1</inkml:trace>
  <inkml:trace contextRef="#ctx0" brushRef="#br0" timeOffset="3015">3352 151 56,'-2'19'38,"-4"-4"1,-2 6 1,3 6-31,-8-1-1,5 11 0,-4-4 0,7 7-2,-1-7-2,6 0-1,1-3-1,7-3 0,4-5-1,5-6 0,5-4 0,6-8 0,2-2-1,2-7 1,2 2-1,0-7-1,0 1-1,-3-5-1,-2 4-3,-8-7-5,7 9-15,-8-7-16,-5-1 1,-1-4-1,-3 0 2</inkml:trace>
  <inkml:trace contextRef="#ctx0" brushRef="#br0" timeOffset="3328">3854 208 56,'-4'11'39,"-2"6"-2,-6 3 3,-6 0-31,6 12-2,-1 0-1,4 4 1,-1-7-2,8 3-2,3-6 0,7-2-1,5-6-1,6-3 0,4-6 0,8-4 0,3-5-1,5-3 0,3-5 0,0-6 0,1 0-1,-5-7-1,0 1-1,-9-4-3,1 6-2,-13-9-8,-1 9-21,-11-1-2,-6 1-1,-9 1 2</inkml:trace>
  <inkml:trace contextRef="#ctx0" brushRef="#br0" timeOffset="3656">3845 140 58,'0'0'37,"0"0"-1,0 0 0,24 0-29,-3 0-3,7 2-1,2-3 1,3 4-2,1-2-1,-2 2-1,-3 1-5,-10-3-6,0 5-19,-19-6-5,1 16-3,-14-3 2</inkml:trace>
  <inkml:trace contextRef="#ctx0" brushRef="#br0" timeOffset="3843">3809 312 31,'0'0'31,"1"9"2,11-8-2,11-2-15,6 4-12,2-3-3,6 0-4,1 1-14,2-1-13,-7-6-2,1 1 0,-7-8 0</inkml:trace>
  <inkml:trace contextRef="#ctx0" brushRef="#br0" timeOffset="4015">4499 138 49,'11'9'40,"-6"7"-2,-12 3 2,-13 2-28,2 14-3,-11-2 0,5 8 0,-8-3-3,6-1-2,1-5-1,8-3 0,5-7-1,11-5 0,7-5-1,10-7 1,9-3-1,10-2 0,8-1 1,7 0-2,4 0 1,6 4 0,0-2-1,0 6 0,-5-3-1,-8 4-2,-6 2-4,-12-10-9,-3 5-27,-11-3 2,-15-2-2,10-11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1:35.8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429 278 0,'5'-15'28,"-9"-6"2,4 8 2,-5 3-15,-9 0-4,1 11 0,-11-2-2,0 12-1,-10 3-1,-2 13 0,-9 1-2,1 9 0,-5 1-2,9 4 1,2-3-3,8-2 0,7-5-1,12-7-1,11-7 1,12-9-2,9-8 1,7-7 0,3-7-1,4-3 1,1-9-1,1-2 0,-2-5 1,-1-3-2,-4-1-1,0 1 1,-5 4 0,-3 6 0,-3 4-1,-7 7 0,-3 12 1,-9 2 1,2 22 0,-7 0 1,-1 7-1,-1 2 1,-2 4 0,0 2 1,5-3-2,2 1 1,3-7-2,3-6-4,8-1-4,-3-12-10,14 0-21,1-7 1,2-5-1,6-7 1</inkml:trace>
  <inkml:trace contextRef="#ctx0" brushRef="#br0" timeOffset="500">1036 348 28,'-25'13'34,"-11"4"2,-2 5-1,-3 8-21,0-6-4,13 5-2,3-3 0,14-2-2,6-5-3,12-8-1,7-6 0,8-7-1,4-5 0,4-7-1,1-6 1,1-6-1,1-6 0,-2-5-1,2-4 1,-2-2-1,1-4 0,-3-1 0,-2 5 0,-3 5 1,-5 5-1,-5 12 1,-8 9 1,-6 12-1,-5 13 1,-5 7 1,-6 8-1,0 9 2,-3 2-1,2 3 1,2 0-1,4-4-1,4-2 1,3-2-1,8-7-1,1-6-4,9-1-3,-1-13-16,7-1-15,8-2-1,1-7-1,5-3 2</inkml:trace>
  <inkml:trace contextRef="#ctx0" brushRef="#br0" timeOffset="938">1666 385 42,'-17'7'36,"-13"1"1,-2 6 1,4 6-28,-9-3-2,9 8-1,1-4-1,11 3-2,4-6-1,11 0-2,9-6 0,6-5 0,6-4 0,4-8 0,4-5-1,4-6 1,1-5-1,1-6 1,0-7 0,1-6-2,1-2 1,1-6-1,-2-2 1,-2-4-1,-3-2 0,-4 5 0,-4 5 0,-5 9 0,-8 9 1,-8 14-1,-1 14 0,-22 12 1,2 16 0,-6 8 0,-1 10-1,-2 6 2,2 3 0,6-3 1,5-1-1,10-4 0,8-4 0,9-8 0,11-5 0,9-9 0,9-5 0,10-6-2,6-4-3,-1-11-15,3-1-21,3-3 2,-6-7-3,-4-2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37.2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1191 26,'-8'13'33,"8"-13"2,-2-17-7,2 17-19,3-26 1,5 12-1,-6-10-2,5 1-2,-2-3 0,5 1-1,-3-1 0,3 1-2,-2-2 0,4 2 0,-2-1-1,3-1 0,-1-1 0,4 0-1,-3-1 0,5 0 1,0 0-2,3 0 2,2-1-1,2 2 0,2-2 0,2 0 1,2-1-1,2 2 0,0 0 1,4-1-1,-1 1 0,1 0 0,2 3 0,0 2-1,2 3 1,0-2 0,2 3 0,-2 2 0,3 2 0,-1 0 0,2 1 0,-2 2 0,3 0 0,-3 3 0,3 1 0,1-2 0,-1 5 0,1 0 0,1 0 0,1 3 0,-1 0 0,1 2 0,-1 0-1,-1 3 2,-1 0-1,0 1 0,-2 2 0,-3-1-1,-2 3 1,1-1 0,-2 4 0,-2-2 0,1 1-1,-2 3 1,1-2 0,2 2 1,1-2-1,0 2 0,3-3 1,2 0-1,3-1 1,1-1-1,0-2 0,1 1 1,3-4-1,0-1 0,1-1 0,1-2-1,2-1 1,2-2 1,2-1-1,2-5 1,0 1-1,0-2 0,-2-2 1,1-2-1,-3-1 1,-2-4 0,-4-2-1,-3 0 0,-5-1 1,-2 1-1,-6 0 0,-7 2 1,-5 3-1,-8 3 0,-3 2 1,-6 3 0,-7 10-1,1-14 0,-1 14 0,-10-6-1,10 6 0,-15 3 1,15-3-1,-16 8 0,6-1 1,2 4-1,0 0 1,-1 3 0,2 0 0,0 6 0,1 1 0,1 1 0,0-1 0,4 0-1,1 2 1,2-2-1,4 0 1,2-5 0,2 0 0,4-1 1,3-3-1,4-1 0,2-2 0,3-3 1,4 0-1,1 0 0,3-3 1,3 0-1,-1-2 0,1-1 0,2 0 0,2-1 1,0-1-1,1 0 1,2-1-1,0-2 0,3 1 0,0 0 1,2 0-1,2-2 0,1 0 0,1-1-1,1 0 1,0 0 0,2-2 0,0 2 0,-1-1 0,0-1 1,0 1-1,0 1 0,-2-1 0,3 2 0,-2-1 0,0 2 0,0-2 0,0 2 0,2-3 0,-1 1 0,0-2 0,1 1 0,0 1 0,-1-3 0,3 2 0,1 0 0,-1 2 0,3 0 0,0 1 0,0-1-1,1 1 1,2-1 0,1 1 0,0 1 0,0 0 0,3 0 0,1 1 0,0 0 0,-1 0 0,2 1 0,-1 1 0,2-1 0,-1 2 0,3-1-1,-2 1 1,3-1 0,1 2-1,-3-1 1,2 1 0,-2 0 0,-2 1 0,-3 0 0,-1 1 0,-5 4 0,-3-2 0,-3 1 0,-6 1 0,-7 6 0,-5-2 0,-6 3 0,-8-1 1,-4 0-1,-6 0 0,-4-1 1,-4-2-1,-5-10 0,4 15-2,-4-15-11,0 0-26,-13 3 1,2-5-2,-5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28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-8 566 27,'0'0'23,"0"0"-1,0 0-1,-11 1-3,11-1-5,0 0-4,0 0-1,0 0-3,14 5-1,-14-5-2,18 3 1,-5-3-1,6 2 1,3-3-1,6 2 1,3-3-1,5 1 1,3-3 0,8 3-2,2-2 1,2 1-1,3 0 0,4 0 0,-1-2 0,3 3 0,0-1-1,-1 0 1,0-2-1,-3 2 1,-2 1-1,-4-1 0,-3 1 0,-7-1 0,-7 2 0,-6-1 0,-6 1 1,-6 0 0,-4 0 0,-11 0 0,0 0 0,9-2 0,-9 2 0,0 0 0,0-11 0,0 11 0,3-20-1,0 7 1,1-5-1,3-4 1,1-4-1,1-6 0,3-2 1,0-5-1,1 2 0,0-4 0,0 0-1,0 1 1,-2 4-1,-2 3 1,-1 5-1,-3 4 1,-1 6 1,-2 4-2,0 5 1,-2 9 0,0 0-1,0 0 1,0 0 0,2 11-1,0 2 0,0 8 0,1 2 2,2 7-1,0 4 0,0 5 0,1 5 1,0 3-1,2 7 0,-2 2 1,1 6-2,0 1 2,1 3-2,-1-1 2,1-5-1,-1-4 0,1-8 1,-1-6-1,0-9 1,0-7-1,-2-8 1,-1-7 0,-4-11 0,7 10 0,-7-10 0,6-16 0,-3 0-1,0-8 1,2-4-1,0-5-1,-1 0 1,-1-1 0,-1 2-1,-1 4 1,0 2 0,0 6 0,-2 4 1,0 6-1,1-1 0,0 11 0,-1-12 0,1 12 0,0 0-1,0 0 1,0 0-1,0 0 1,0 0 0,0 0 0,12-3-1,-12 3 1,14 4 0,-4-2 0,4 0 0,0 0-1,3 1 1,2 0 0,3-3 0,3 1 0,4-1 0,2 0 0,2 0 0,5 0 1,0-1-1,4 1 0,4 0 1,2 1-1,-1-1 0,4 2-1,2-1 1,1 0 0,2 1 0,1-4 0,2 5 0,1-3 0,3 1 0,1-3 0,5 2 0,5-2 1,3 0-1,2 1 0,4 0 0,4 1 0,5-2 0,4 1 0,0 0 0,2 1 1,1 0-1,-3 0 0,-2 1 0,-4 0 0,-7 1 1,-7 0-1,-9 0 0,-9 0 0,-11-1 0,-10 0 0,-7 0 0,-10-1 0,-7 0 1,-13 0-1,12-2 0,-12 2 1,0 0 0,0 0-1,-6-15 1,6 15-1,-5-18 0,5 4 0,-1-3 0,2-5 0,-1-3 0,3-4-1,-1-3 1,1-5 0,1 0 0,-2-2 0,1 1 1,-1 3-1,1 4 0,-2 3 0,1 5 0,-1 7 0,1 2 0,-2 14-1,0-14 0,0 14 1,0 0-1,0 15 0,0 1 1,1 6-1,0 8 1,0 7-1,0 9 2,1 5-2,0 8 1,0 2 0,1 6-1,1 0 1,2 1 1,0-4-1,3-1 0,-1-4 0,1-7 1,1-5-1,0-10 1,-2-7-1,-1-6 1,0-8 0,-3-7-1,-4-9 0,0 0 1,8-14-1,-7-3 1,2-5-1,0-2 1,-1-6-1,0-4 0,1-4 1,-1 0-2,-2 1 2,1 0-2,-4 1 1,3 3-1,-2 4 1,1 2 0,-1 6 0,1 4 0,1 4 0,-1 4 0,1 9 0,0-9 0,0 9 0,0 0 0,0 0 0,0 0-1,0 0 1,13 1-1,-13-1 1,16 2 0,-5-1 0,4 0-1,5-2 1,4 1 1,4-1-1,6-1 1,5 1-1,8-1 0,7 1 0,6-2 0,5 3 0,4-2 0,6 2 0,2 1-1,4-1 2,2-1-1,3 2 0,1 2 0,2-3 1,2 1-1,3-1 0,0 0 0,2 0 0,4 1-1,-2-1 1,0-1 0,2 1 0,-2 0-1,2 0 1,-3 1 0,-2 0 0,-5 1 0,-5 0 0,-5 0 1,-6 1-2,-10 0 1,-8 0 0,-11 0 0,-9-1 0,-8 0-1,-8 0 1,-5 0 0,-15-2 1,12-1-1,-12 1 1,2-9-1,-3 0 1,0-1-1,0-5 0,0-3 1,0-4-2,1-4 1,0-4 0,1-3 0,2-4 0,-1-3 1,2-1-1,-1-2 0,1 2 0,-1 1-1,-1 7 2,0 5-2,-1 7 1,0 5-1,-2 3 0,1 13-1,0 0 1,-2 16 1,0 4-1,1 8 1,-1 8 0,-1 8 0,1 13 0,-1 7 1,1 5-1,0 3 0,1 5 0,1-1 1,1 0-1,2-4 1,2-4-1,3-8 0,0-7 1,2-6-1,2-13 0,-2-3 1,0-10-1,-1-4 0,-9-17 1,14 10 0,-14-10-1,12-13 1,-7-1-1,0-7 0,1-3 1,0-7-1,1-3 0,0-5 0,0 2 1,0-5-1,1 5 0,-2 2 0,1 4 0,-1 5-1,3 4 1,-2 6-1,-1 3 0,-6 13 0,20-10 1,-6 10-1,6 0 1,8 1 0,6 1 1,10-1-1,11 0 1,12-2-1,10-1 1,13-1 0,7 0-1,7-3 1,5 2-1,-1 0 0,-3 2 0,-7 1 0,-10 1-2,-12 4-4,-25-3-23,-14 8-11,-24-2 0,-13-7-1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31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2146 186 10,'0'0'30,"-3"21"1,4-4 3,5 6-17,2 17-9,-6-1 1,6 15 1,-9-4 0,3 5-1,-9-4 0,2-4-3,-8-11-1,3-6-2,-5-9 1,2-10-1,-3-10 0,4-10-1,0-11-1,3-8-1,3-12 0,5-9 0,5-10-1,10-6 1,6-2-1,11 0 0,9 1 0,7 7 1,8 6 0,4 13-1,4 11 1,-2 11 0,-4 11 0,-7 11 0,-7 10-1,-11 7 1,-11 8 0,-12 3 0,-18 5 0,-12 1 0,-12 2 0,-11-4 0,-9-6 1,-5-4-1,-3-7 1,1-4 0,7-7 0,9-4 0,8-5 0,11 0 0,9-1-1,16 2 1,0 0-1,16 11 0,9 0 0,11 2 0,5 2 0,9 3 1,5 2 0,6-1-1,0 0 0,-2-2 1,-4-1-1,-6 1 0,-7-5-1,-8 0-2,-3 1-4,-14-11-12,0 0-22,-1-3 0,-3-4-1,2-4 2</inkml:trace>
  <inkml:trace contextRef="#ctx0" brushRef="#br0" timeOffset="609">3034 506 67,'21'17'42,"-4"4"-2,-2 2 2,-7 0-35,5 4-2,-3-2-2,-3-4-8,5-1-25,-6-4-11,-6-16 1,13 8-1</inkml:trace>
  <inkml:trace contextRef="#ctx0" brushRef="#br0" timeOffset="953">4953 374 30,'8'14'34,"-5"6"2,-5 4 0,-1 1-26,0 11-3,-7-7 2,7 5 0,-9-11-1,6 0-3,-4-9-1,3-4-1,7-10 0,-11-8-1,9-8-1,2-7 0,3-7-1,6-10 0,7-7-1,8-6 1,7 1 0,7 1-1,5 4 1,7 7 0,3 7 0,0 13 0,-3 12 1,-7 12-1,-5 6 0,-10 11 1,-10 6 0,-12 6 0,-13 3-1,-13-1 0,-13-1 0,-7-4 1,-7-3-1,-5-7 0,-2-6 1,3-4 0,5-7-1,9-3 1,8-3 0,7 1-1,11-1 1,11 3-1,9 5 1,10 3-1,10 3 1,6 5 0,9-1 0,8 4 1,4 0 0,3 0 0,-3-3 0,0-1-1,-5-2 1,-8-2-2,-7 1 1,-9-6-2,-5 0 0,-8-4-2,-3 2-2,-11-4-6,13 3-12,-13-3-18,18-6 0,-9-1-1,3-1 2</inkml:trace>
  <inkml:trace contextRef="#ctx0" brushRef="#br0" timeOffset="1531">5788 521 50,'24'-8'38,"3"4"-2,-2 1 2,-4 1-30,5 7-2,-4 1 0,1 7 0,-10 0 0,-6 6-2,-10-2-1,-6 5 0,-9-3 0,-4 2-1,-6-4 1,-2-2-2,-1-4 1,4-1-1,3-4 0,10-3 1,3-2-1,11-1 0,0 0-1,15-7 0,2 4 0,6 1 0,4 2-1,2 2 1,2 4 0,-3 3 1,-2 3-1,-7 4 0,-4 1 1,-8 3-1,-5-1 0,-4 0 1,-3-4-1,0-2-1,-1-2 0,6-11-5,-6 11-12,6-11-23,3-15 0,6 1-2,6-3 2</inkml:trace>
  <inkml:trace contextRef="#ctx0" brushRef="#br0" timeOffset="2531">7776 309 51,'0'31'38,"-2"5"0,0 12-1,1 6-26,-5 2-2,5 7-1,-3-7-2,4-3-2,-3-9-2,2-7 0,-1-11-1,2-6-1,-1-8-3,1-12-2,0 0-5,-13-20-12,9-2-16,-3-6 0,-4-9-1,0-8 0</inkml:trace>
  <inkml:trace contextRef="#ctx0" brushRef="#br0" timeOffset="2734">7672 313 26,'26'-27'30,"7"0"4,10 7 0,9 11-23,-1 0-1,11 16 0,-5 0-1,-1 14-1,-11 1-2,-10 10-1,-16 0-1,-10 3 0,-19-1-2,-12-2 1,-17-4-2,-8-4 1,-8-5 0,-3-3-1,1-5 1,7-3-1,7-2 0,9-2 0,10-2 1,15 7 0,10 0 0,16 6 0,10 0 1,14 5-1,8-1 1,14 4-1,6-1 0,5-2 0,0-1-2,-5-5 1,-8 1 0,-12-5-1,-8 0-1,-15-3 0,-6-1-1,-20-6-3,11 1-3,-11-1-9,-11-14-25,11 14 1,-8-17-1,7 4 2</inkml:trace>
  <inkml:trace contextRef="#ctx0" brushRef="#br0" timeOffset="3156">8604 646 53,'29'-3'35,"0"3"1,-6-1-1,-10 1-28,6 7 0,-8-3 0,-4 9-1,-14-3 0,-6 5-1,-11-2-1,-5 2-1,-4-2 0,2-1 0,2-3-1,6 0 0,6-3 0,17-6 0,5 14-1,18-5 0,7 1 1,7 4 0,4 3-1,0-1 1,-3 2-1,-9-1 0,-13 2 1,-13 0-1,-14 0-1,-19-1-2,-14 5-8,-13-4-31,-21-2-2,-16-2 1,-12-3-2</inkml:trace>
  <inkml:trace contextRef="#ctx0" brushRef="#br0" timeOffset="4797">1219 336 23,'0'0'30,"-12"-2"0,12 2-1,-11-2-5,11 2-4,0 0-5,0 0-3,0 0-4,0 0-3,0 0-1,15 4-2,-2-2-1,5-2 0,1 0 0,4 0-1,2-1 1,1 1-1,-3-1 0,0 0 0,-5-1 0,-4 2 0,-1-1 0,-13 1-2,13 1-1,-13-1-3,0 0-6,-10 7-12,10-7-16,-22 16-1,4-5 2,-4 1 0</inkml:trace>
  <inkml:trace contextRef="#ctx0" brushRef="#br0" timeOffset="5094">1156 498 60,'0'0'37,"1"10"-2,8-5-11,4-7-17,11 5-2,0-4 1,7 1-4,2 2-7,-4-2-30,1-2-1,-1 1-2,-7-5 1</inkml:trace>
  <inkml:trace contextRef="#ctx0" brushRef="#br0" timeOffset="7562">0 93 56,'15'4'36,"-11"10"0,1 10 0,-4 12-30,0 12-5,1 12 2,-2 11 1,2 7 1,-4 0-1,3 0 0,-3-6 0,0-10-1,0-12-1,1-11 1,-1-14 0,1-12-1,1-13 0,0 0 0,-5-26-1,5-4 0,0-10-1,2-9 0,2-10-1,2-8 0,5-4-1,7-4 1,4 1 0,7 2 1,4 8 0,6 5-1,5 8 2,4 10-2,1 10 2,-4 9-2,-2 11 1,-4 8-1,-6 9 0,-9 9 1,-8 5-1,-10 9 1,-8 2 0,-9 3 0,-9 1 1,-9 0 0,-5-3 0,-6-1 0,-4-5-1,1-5 1,4-3-1,4-5 1,6-2-2,8-3 2,5 3-2,11 2 1,6 7 1,11 3-1,5 10 1,9 3 0,6 4 1,8 5 0,6-1 0,4 0 0,1-5-1,2-2 0,-3-9 0,-5 0-2,-4-5-1,-9-10-7,3 0-31,-11-5-2,-5-6 0,-7-6-1</inkml:trace>
  <inkml:trace contextRef="#ctx0" brushRef="#br0" timeOffset="8812">3886 409 22,'0'0'35,"-12"5"3,12-5-1,0 0-17,12 0-9,9 6-1,-1-9-3,11 8 0,1-7-2,7 4-1,-1-3-1,1 1-1,-4-1-1,-6-2 0,-4 2-1,-6-2 0,-6 3-2,-13 0-2,15-4-4,-15 4-11,-11-12-21,2 7 0,-4-4 0,-3 1 0</inkml:trace>
  <inkml:trace contextRef="#ctx0" brushRef="#br0" timeOffset="9094">4052 241 56,'-2'11'40,"4"8"0,2 6 1,1 4-32,-4 5-2,5 4 1,-6-1-2,3 2-2,-2-7-1,-1-1-2,0-6 0,-3-4-4,4 1-5,-7-5-31,6-2-2,1-6-1,-1-9 1</inkml:trace>
  <inkml:trace contextRef="#ctx0" brushRef="#br0" timeOffset="9719">6752 429 33,'0'0'35,"0"0"4,0 0-2,-2 28-22,-5-8-2,8 12-2,-6-3-1,5 7-3,-5-4-2,4 1-3,-1-5 1,2-2-2,-1-8 0,1-2 0,-2-5-1,2-2 0,0-9-1,0 0-2,-1 10-4,1-10-6,-1-14-21,-4 4-6,-2-4-1,-2-1 2</inkml:trace>
  <inkml:trace contextRef="#ctx0" brushRef="#br0" timeOffset="9953">6591 646 75,'0'0'40,"0"0"-2,27-3-9,3 6-20,0-4-3,12 4-2,-1 2-8,-3 2-32,4 1-2,-6 3 0,-13 0-2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45.9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121 169 28,'-17'9'31,"17"-9"0,-11 8-19,11-8-4,0 0 1,0 0 0,12 6-1,-12-6-2,24 1 0,-5-2-1,9 0-1,5-2 1,9 0-2,8-4 2,8 0-3,4 0 1,9 0 0,5 0-1,3 1 0,3 1-1,1 2 0,-3 1 0,-2 1 0,-6 0-1,-6 2 0,-8 0 1,-9 0-1,-10-1 0,-9 1 1,-8-1-1,-8 0 1,-4 0 0,-10 0-1,0 0 1,0 0 0,0 0 0,0 0-1,0 0 1,0 0-1,0 0 0,0 0 0,0 0 0,0 0-1,6 11 1,-4-1 0,-2 6 0,3 6 0,-1 5 1,2 6-1,1 7 1,0 4-1,3 5 0,2 2 0,1 1 1,2-2-1,0-1 1,2 0-1,-2-5 0,1-6 1,-2-5-1,-4-4 1,-1-8-1,-2-4 1,-2-6-1,-3-11 0,2 13 1,-2-13 0,0 0 0,-12 4 0,2-3 0,-4-2-1,-4 2 1,-5-1 0,-6 2-1,-7 0 0,-4 2 0,-8 0 0,2 4-1,-6 3 2,-1-1-1,4 2 0,1-2 1,9 0 0,7-1 0,9 0-1,4-5 0,9-1 0,10-3 0,0 0 0,15 7 0,6-7-1,7 2 1,12-2 0,9 1 0,9-1 0,12 0 0,7 0 0,8 1 0,2 1 0,8-1 0,-2 2 0,0 0 0,0 2 0,-9 0-1,-5 2 2,-10 0-2,-9-1 1,-13 0 0,-12 1 0,-10-2 0,-10-1 0,-15-4 0,0 0 0,0 0 0,-24 8 0,0-7 0,-6 0 0,-4 1-1,-8-1 1,-1 1 0,-3 1 0,3 1 0,0 0 0,5 0 0,3 1 0,7 0 0,5-1 0,6 1-1,4-2 1,13-3 0,-11 5 0,11-5 0,0 0-1,0 0 1,0 0 0,0 0 0,-5 13 0,5-3 0,-1 3 0,0 5 0,0 9 1,0 8-1,1 13 2,-1 7-2,0 12 2,-3 7 0,1 12-1,-1 4 1,2 4 0,-1-2-1,2-2 1,0-7-1,2-6 0,1-9 0,1-13 0,0-10-1,-2-13-1,3-7-3,-4-25-19,-10 1-19,6-22-1,0-16 0,-2-19 0</inkml:trace>
  <inkml:trace contextRef="#ctx0" brushRef="#br0" timeOffset="1531">1178 153 5,'4'9'25,"-4"-9"2,0 0-17,0 0 0,12 0 2,5 4 1,-1-5-1,12 4 0,3-5-3,13 4-2,2-5-1,13 3-2,5-4 0,13 2-1,5-2-1,11 3 0,3-3 0,10 2-1,3-1 0,5 2 0,-1 0-1,1 0 2,-2 1-1,-3-1-1,-5 1 1,-6-1-1,-7 1 1,-9 0-1,-10 0 1,-10 1-1,-10 0 0,-11-1 0,-8 0 1,-10 1-1,-7-1 1,-5 0-1,-11 0 1,10 0 0,-10 0-1,0 0 1,0 0-1,0 0 1,3 12-1,-2-2 1,0 9 0,1 7 0,-2 7 0,1 7 0,1 10 1,-1 6-1,1 6 1,1 3-1,0-2-1,1-3 1,2-4 0,1-5 0,-1-11 0,-1-5 0,-2-11-1,2-7 1,-4-6 0,-1-11 0,-2 10 0,2-10 0,-15 0-1,2-1 1,-2 0 0,-8-1-1,-2 3 0,-8 0 0,-2 3 0,-3 2 0,2 3 1,-1 2-1,4-1 1,3 1-1,7-2 1,5 2-1,8-2 2,9 0-2,1-9 0,19 16 0,4-9 0,10 2 0,8 1 0,10-1 0,6 0 0,4 0 0,2 1 0,-1-3 0,-4 3 0,-5 0 1,-10-3-1,-8-1 0,-9 0 0,-7-2 1,-8-4-1,-11 0 1,0 0-1,-14-1 1,-2-1-1,-3 2 0,0-1 0,-2 2 0,-1 2 0,3-1-1,3 5 1,4 0 0,3 9-1,1 2 1,2 5 0,1 10 0,1 7 1,1 8 0,-2 11-1,1 7 1,0 5 1,2 9-1,0-2 0,1 3 0,0-4 0,2-3 0,0-11 0,-2-7 0,-2-6-2,-3-13-2,-5-3-4,-10-10-28,-2-5-7,-10-7 0,-12-5-1</inkml:trace>
  <inkml:trace contextRef="#ctx0" brushRef="#br0" timeOffset="2703">0 2445 31,'31'0'29,"-3"-6"2,10-1-13,4 7-12,3-4-1,13 5 2,2-6 1,10 4-2,5-5 0,11 3-1,4-4 0,14 1-1,8-4 0,9 2-1,10-3 1,11-1-2,10-1 0,11 0 0,8-1 0,10 0-1,6-2 0,7 1 0,5-2 0,6 5 1,3-3-1,7 5 1,2-1-1,2 3 1,-2 2 0,0 3 0,-9 2-1,-8 0 0,-14 1-1,-18 0 1,-21 2-1,-26-3-2,-22 4-3,-33-10-11,-16 1-24,-28-3 0,-24-5 0,-21-6 0</inkml:trace>
  <inkml:trace contextRef="#ctx0" brushRef="#br0" timeOffset="3375">3486 33 8,'-19'-7'28,"1"-5"0,18 12 2,0 0-21,3-15-2,19 18 2,6-7 1,22 6-2,9-4 0,21 6 0,7-5-1,22 5-1,8-3-1,11 4-1,5-3-2,3 2 0,-2-3 0,0 0-1,-3-1-1,-12-1 1,-13 0-1,-13-1 1,-21 0-1,-16 0 1,-14-1-1,-13 4 1,-16-2 0,-13 1-1,0 0 0,0 0 0,0 0 0,0 0 0,4 15-1,-8-5 1,0 7-1,-2 5 1,-2 11 0,-4 7 0,1 13 1,-3 7-1,2 10 0,-3 4 1,3 3-1,1 1 1,0-5-1,4-5 1,1-8-1,3-9 0,-1-10 1,3-11-1,0-9 2,1-7-2,-3-5 2,3-9-1,-9 5 0,0-11 0,-7 0-1,-6-1 0,-6 2-1,-10-1 1,-6 1-1,-9 5 1,-1 3 0,-3 5 0,4 1 1,6 4-2,8-2 2,10 3-1,14 1 1,14-2-1,11 2 0,16 1 0,12 1 0,14 1 0,8 2-1,9-1 1,1 2-1,1-3 1,-4 1 0,-5-3-1,-8-1 1,-15-3 0,-9-3 0,-11-2 0,-19-7 0,10 11 0,-10-11 1,-19 1-1,1-1 0,-4 2 0,-1-1 0,-1 3 0,2 1 1,2 3-1,2 1 0,5 3 0,3 6 0,2 3 1,3 6-1,2 5 2,1 8 0,0 6 0,2 6 1,0 6-1,0 3 1,0 3-1,1-1 0,0-2-1,-1-4 0,1-4-2,1 1-12,-3-8-29,-10-3 0,-11-3 0,-21-8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04.5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702 206 33,'0'0'26,"0"0"-3,0 0-1,16 2-5,-16-2-4,29-7-2,-10 1-2,13-1-2,2-3-2,9 1 0,1-3-2,4 2-1,-4-1 1,-2 4-1,-5-2-1,-6 5 0,-9 1 0,-4 3 1,-9-1-1,-9 1 0,2 10 0,-9 0 1,-5 1-1,-3 3 1,-3 4-1,-3 1 0,-3 2-1,2 0 0,1 1 0,4-4 0,4 2 0,5-4 1,5-1-1,7-2 0,3-4 0,4 2 0,3-5 0,0-1-2,3-1-2,-6-4-6,6 6-11,-7-3-18,-10-3-1,13 0 1,-13 0 0</inkml:trace>
  <inkml:trace contextRef="#ctx0" brushRef="#br0" timeOffset="454">1140 146 8,'-4'-13'31,"4"13"1,-10-9 1,10 9-20,-16-3-5,2 6-1,0 6-1,-6-2 0,-1 5-1,-6 1 0,1 5 0,-6 1-1,2 5 1,-5 1 0,3 7-2,-3 1 0,2 7-1,-2-2 0,2 6 0,-2-1 0,2 4 0,-1-1-1,4 1 0,1-1 1,3 0-1,3 1 0,3-1 0,6 2-1,3-4 1,5 1 0,6-2-1,5 0 1,6-4-1,3-2 1,9-2 0,6-5 0,6-1 0,7-6 0,7-2 0,5-3 0,5 2 0,4-4-1,0 1 1,-1-2-1,-2-2 0,-4 3-1,-5-5 1,-5 2-1,-9-8 1,-7-1 0,-6-2 0,-8 0 1,-3-3-1,-13 1 1,0 0 0,6-15 0,-6 15 0,-11-20-1,3 10 1,-3-7-1,-3 3 1,0-4-1,-2 1 0,0 0 0,-1 0 0,0 3 0,0-1 1,4 5-1,2 0 0,11 10 0,-14-11-1,14 11 1,0 0-1,0 0 0,15 10 1,0-5-1,4 3 1,3 0 0,3 4 0,1-3 1,-1 4-1,-3-1 1,-1-1-1,-5 1 1,-6 1 0,-7 4-1,-7-2 1,-7 2 0,-8-3 0,-5 3-1,-5-2 1,-4 3-1,-3-5 0,-1 1-1,-3-5-6,10 8-27,-8 2-8,4 0 0,1 1-1</inkml:trace>
  <inkml:trace contextRef="#ctx0" brushRef="#br0" timeOffset="4500">374 3 40,'-11'-5'35,"-5"5"-1,-4 3-9,-1 13-14,-7-3-1,5 15-3,-7-1-1,6 10-1,0-4-1,9 5 0,3-5-1,7-3 0,4-7-1,8-6-1,5-7 1,3-8-1,4-7 0,2-7 1,1-7-1,2-4 0,-3-6 0,-2-1 0,-4 0 0,-2 3-1,-4 2 1,-2 7-1,-5 7 0,-2 11 0,0 0 0,-6 28 0,5-3 0,2 5 1,5 2-2,1-2-2,8 6-9,5-13-28,3-6 1,2-7-2,-2-3 1</inkml:trace>
  <inkml:trace contextRef="#ctx0" brushRef="#br0" timeOffset="5047">4 1352 37,'-5'-22'33,"5"22"3,0 0-5,2 12-21,8 11-2,-5 1-1,6 7 2,-5-4-2,6 3-1,-6-10-2,2-3-1,-8-17 0,22 11-1,-6-16 0,7-4-1,1 0 0,5 3 0,3 3-1,1 3 1,-3 2 0,-5 7 0,-8 5 1,-7 7 0,-10-1 0,-5-2 1,-12-2-1,-6-2 0,-6-2 0,-3-6-1,0-6-1,0-9-3,8 4-11,0-11-28,5-1 0,6-2-1,3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55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51 24,'0'0'28,"4"10"-12,-4-10-2,18 7 0,-9-6-3,9 5-1,-4-3-2,9 3-1,-2-4-2,7 0-1,1 0 0,6 0-1,2-1 0,5 0-1,4-1 1,6 0-2,0-1 1,6 3 0,0-4-1,4 2 1,1-4 0,4 3 0,1-2 0,2 1 0,2-2 0,6-2 0,-1 3 0,4-2-1,1 0 0,1-1 0,0 1 0,2-2 0,-2 2-1,0 2 1,-1-1-1,-3 0 0,-2 2 1,-5 2 0,0-2 0,-7 4 0,-5-2-1,-8 1 1,-6 0-1,-8 1 1,-7 0-1,-5 0 0,-10 0 0,-3 0 0,-13-2 0,11 3 0,-11-3 1,0 0-1,0 0 1,0 0 0,0 0 0,0 0 0,0 0 0,0 0 0,0 0-1,0 0 0,0 0 0,0 0 0,-8 17 0,2-4 0,0 6 1,-3 7 0,1 4 0,-1 9-1,-3 6 2,2 7-1,-2 4 1,0 4-1,0 0 0,2-2-1,-2 0 1,3-9 0,-1-6 0,0-9-1,3-7 1,1-6-1,1-9 1,0-1-1,5-11 1,0 0 0,0 0 0,0 0 0,-11 6-1,11-6 1,-9-4-1,9 4 0,-19-7 0,2 2 0,-4 4 0,-7-1 0,-7 2 0,-6 1 0,-7 3 0,-6 2 0,-3 2-1,-2 0 1,1 1-1,2 3 1,7-3-1,7 0 1,9-1 0,8 1 0,9-5 0,16-4 1,0 0-1,25 11 0,2-11 1,12 0-1,8 2 0,12-2 0,7 3-1,5-3 1,6 4 0,2-1 0,0 4 0,-4-2 0,-3 3 0,-11-2 0,-10-1 1,-10 2-1,-11-4 0,-12 4 0,-7-5 1,-11-2-1,0 0 0,-21 9 1,5-8-1,1 0 0,-3 1 0,1-1 0,0 3 0,5-4 0,-1 7 0,3-2-1,1 5 1,-2 8 1,2 3-1,-1 8 0,0 10 0,0 13 1,-3 8 0,-2 16 0,2 4 0,-1 9 0,0 1 0,1 3 0,0-2-1,2-5 1,2-11 0,3-11-1,0-8 0,3-17 0,0-6-2,0-15 1,3-18-3,0 0-7,0-28-32,1-9 1,4-17-2,4-17 2</inkml:trace>
  <inkml:trace contextRef="#ctx0" brushRef="#br0" timeOffset="1453">2489 84 20,'-19'-5'29,"19"5"1,0 0-5,0 0-16,10 2-1,6-4 0,12 2-1,1-4-1,11 7-1,3-6 0,11 2-1,3-1-1,7 2 0,5-5 0,9 5 0,6-6 0,5 3-1,10-4 1,3 1 0,5-1-2,7 1 1,1 0-1,2 0 1,-1 0 0,-2 0-1,-7 4-1,-5 0 1,-10 1-1,-11 1 1,-11-1-1,-13 0 1,-12 1-1,-12 1 0,-9-2 1,-9 2-1,-6-3 1,-9 2-1,0 0 1,0 0-1,0 0 1,0 0-1,0 0 0,0 0 0,-9 12 0,6-1 0,-2 4 1,1 6-1,-2 6 1,1 5 0,-2 11 0,0 5 0,1 7 2,2 7-2,0 0 1,2 6 0,2-3 0,4 1-1,1-8 1,2-1 0,1-9-1,1-6 0,-2-7 0,0-10-1,-2-4 1,-2-8-1,-2-3 1,-1-10-1,0 0 0,0 0 0,-13 1 1,13-1-1,-18-5 0,3 2 1,0-1-1,-6 3 0,-4 0 0,-4 2 0,-5-3 1,-4 4-1,-4-1-1,-2 2 1,0 0 0,1 1-1,6-2 1,4 1 0,7 1-1,9-2 1,7 4 0,10-6 0,6 9 0,8-6 0,9 2 0,4-2-1,6 3 1,5 1 1,4-2-1,3 1 0,-2-1 0,-3 5 0,-1-4 0,-4 6 0,-6-1 1,-5 0-1,-8-1 0,-4 1 0,-6-1 0,-6-1 0,-6 2 0,-5-7-1,-2 3 1,-2-3 0,-1 1 0,-3 0-1,2 0 1,-1-1 0,3 1 0,3 3 1,2 0-1,0 3 0,4 3 0,1 7 0,0 5 1,1 8-1,0 6 1,2 4 0,-2 6 0,2 3-1,0 2 2,1 0-2,-2-2 0,1-5 1,-1-3-2,-2-6 1,-1-4-1,-3-6 2,1-5-3,-1-7 2,2-8-1,7-9 0,-14 12-2,14-12-1,-11 2-1,11-2-4,-11 4-3,-1-8-7,12 4-14,-17 10-7,0-8-1,-2 2 3</inkml:trace>
  <inkml:trace contextRef="#ctx0" brushRef="#br0" timeOffset="2672">3885 1917 6,'-31'12'30,"1"-8"2,8-1-7,8 4-6,-1-8-1,15 1-4,0 0-3,1 14-2,-1-14 0,19 5-3,-7-4 0,9 2-1,1-4-1,9 0 0,2-3 0,9-1-2,4 0 1,6-3-1,6 1-1,4 0 1,1 0-1,2 2 1,-6 1-1,-5 3 0,-7-3 0,-12 5-1,-8-3-1,-13 3-2,-4 5-8,-10-6-31,-16 7 0,2-9-1,-7-1 2</inkml:trace>
  <inkml:trace contextRef="#ctx0" brushRef="#br0" timeOffset="3875">1060 1127 27,'8'-10'35,"-8"10"3,0 0-8,0 0-11,0 0-3,0 0-4,0 0-3,0 0-4,-2-11-1,2 11-1,-4-10 0,4 10-2,-6-12 0,6 12 0,-13-14 0,4 6-1,-1 3 1,-4-4-1,-3 7 1,-3-2 0,-2 5-1,-1 1 0,-3 3 1,-2 5-1,-1 1 0,-1 7 0,4-1 0,-2 6-1,2 0 1,1 5 0,4 0 0,2 2 0,5 1 1,3 1-1,4 1 0,4-1 1,4 3-1,4-7 1,3 3 0,4-5-1,2 0 0,3-5 0,3-1 0,2-5 1,2-2-2,1-3 2,2-3-1,0-1 1,-2-6-1,0 1 1,-2-4 0,-3-1-2,-3-2 2,-2-1-1,-5-2 0,-2-3 0,-3 1 1,-2-5-1,-2 0 0,-4-4 0,-1 5 1,-3-7-1,-3 3 1,-5-2-1,-2 4 0,-3 0 0,-1 6 0,1 0-1,0 2 0,3 6 1,2 0-1,5 4 0,10-1 1,-10 2 0,10-2 0,11 5 0,0-1 0,7-3 1,3 2-1,6-1 1,4 0 0,3-6-1,3 2 0,-1-3 1,-1 1-1,-5 1 0,-5-2-1,-5 4 1,-6 0-2,-4 5-2,-10-4-7,0 0-15,5 13-16,-5-13 1,-2 10-1,2-10 1</inkml:trace>
  <inkml:trace contextRef="#ctx0" brushRef="#br0" timeOffset="4656">1271 1385 53,'9'9'41,"1"2"0,-3 4 0,-4-1-25,1 13-9,-6-4 0,5 5-3,-5 1-1,2-4-2,-3 1 0,0-6-3,1 2-5,-6-8-32,7-5-3,1-9 2,0 0-3</inkml:trace>
  <inkml:trace contextRef="#ctx0" brushRef="#br0" timeOffset="5156">2917 1236 28,'7'-9'33,"-7"9"-3,-1-18-7,1 18-3,-2-17-4,2 17-4,-8-9-1,8 9-3,-14-8-2,14 8-2,-23-9-1,10 6-1,-5 0 0,-1 3 0,-2 2-1,-4 4 0,1 3 0,-1 4 0,-3 3 0,2 6 0,-2 0 1,2 9-1,-1 0 0,5 2 0,1 0 0,5 0 0,5-1 0,7-4 0,1 1 0,10-7 0,3-2-1,7-3 0,4 0 0,4-6 0,3-1 0,1-1 0,3-6 1,-1-1-1,-2-5 1,-3 2 0,-2-7-1,-3 3 1,-5-5 0,-2 3 0,-8-4-1,1 2 1,-7 0-2,-3-5 2,-5 2-2,-5-5 1,-1 7 0,-6-4-1,0 6 1,-3 0-1,3 4 1,1 3 0,4 0 0,3 3-1,12-2 1,-11 2 0,11-2 0,11 1 0,3-4 0,4 0 0,4-1 1,6 0-1,4 0 1,1-4-1,-1 2 0,-1-5 1,-4 6-2,-3-3-1,-5 6-2,-9-7-6,4 13-12,-14-4-21,0 0 2,9-3-1,-9 3 2</inkml:trace>
  <inkml:trace contextRef="#ctx0" brushRef="#br0" timeOffset="5828">3102 1374 29,'12'-1'35,"1"3"2,-2 0 1,0-2-21,5 10-7,-16-10 2,19 23-3,-16-11-3,1 8 0,-8-2-2,-2 5 0,-5-4 0,-3 1-1,-3-5 1,1 2-2,0-5 0,2 0 0,3-5 0,11-7-1,-11 12 1,11-12-2,0 0 1,18 9 0,-3-6 0,3-4-1,4 2 1,5-3-1,1 1 0,0-1 0,-1 2 0,-4 0 1,-1-2-2,-6 2 0,-2 0-1,-14 0-2,16 2-15,-16-2-24,0-10 0,-2 1-1,1-3 2</inkml:trace>
  <inkml:trace contextRef="#ctx0" brushRef="#br0" timeOffset="6484">5154 1235 41,'-3'-14'37,"1"3"1,-5-2 0,-10 1-25,17 12-2,-20-12-4,9 9-1,-5 0-3,0 3 0,-4 5 0,-1 3-2,-6 4 1,-3 7-1,-2 2 1,-1 7 0,0 2-1,2 6 1,1 0-1,5 5 0,7-4 0,4 1 0,6-1 1,7-2-2,4-4 1,6 0 0,5-3-1,6-5 0,4-2 0,4-6 0,2 0-1,1-6 1,0-2-1,-1-6 1,-1-7 1,-5 0-1,-3-5 1,-3 0 0,-5-4 0,-3 2 0,-4-6 0,-5 3 0,-4-1 0,-4 3 0,-6-3-1,-3 5 0,-5 0-1,0 4 1,-1 5 0,0 1-1,1 5 1,6-1-1,3 4 1,12-6-1,-5 13 1,5-13 0,19 8 1,-2-6-1,7-2 0,3-1 0,4-3 1,1 0-1,1-4 0,-4 1-2,-1-2-2,-7-4-6,6 5-24,-10-2-8,-3-3 0,-3 1 0</inkml:trace>
  <inkml:trace contextRef="#ctx0" brushRef="#br0" timeOffset="7031">5407 1419 46,'17'-1'36,"-1"-2"1,2 0 0,0 9-23,-3-9-8,6 10 0,-6-6 1,-1 10-3,-14-11 0,12 20 0,-18-5 0,-2 3-1,-9-1 0,-1-1 0,-5 1 0,-1-3-1,2-2-1,2-1 0,4-5 0,5-1 0,11-5-1,0 0 0,0 0 1,0 0-1,19 2 0,-5-1 0,3-1 0,1 2 0,2 0 1,-1 3-1,-4 5 1,-2 3-1,-3 5-1,-4-2 2,-6 5-1,-5-3 1,-6 1-1,-2-2 1,-6-1-1,-4-7 1,-3-1-1,-5-2-1,1-2-3,-8-6-26,2 2-14,-3-1 1,-5-4-1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06.6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901 65 11,'14'-2'35,"-14"2"1,7-9 2,-7 9-21,-7-13-2,7 13-2,-18-15-2,8 9-4,-8-4-2,2 5-2,-7 1-1,-3 3 0,-5 2 0,-4 5 0,-7 3-1,-3 6 1,-7 3-1,-5 9 1,-4 3 0,-2 5 0,-1 8-1,1 2 1,2 4-1,4 3 1,6 1-1,8-6 0,8 3 1,10-4-1,10-4 0,11-1 0,9-4-1,10-2 1,10-3-1,7 1 0,8-8 0,4 0 0,7-6 0,1-2 0,3-3 0,0-5 1,-1-5-1,-3-5 1,-2-1-1,-2-6 0,-8 0 0,-5-7 0,-6 0 0,-5-4 0,-6 1 0,-4-2 0,-6-1-1,-7 0 1,-6-4 1,-5 3-1,-3 1 1,-6 2-1,-3-2 1,-5 7-1,-2 0 1,1 3-1,2 5 1,3 1-1,3 2-1,7 1 1,3 2 0,11 0 0,0 0 0,24-3 0,1 3 0,8-4 1,8 0-1,9-2 1,6 0-1,3 0 1,-6-3 0,-4 3 0,-7-2-1,-10 6 0,-7-3 1,-9 3-1,-16 2 0,0 0-2,10-2-4,-10 2-29,0 0-9,-12-1 1,12 1-1</inkml:trace>
  <inkml:trace contextRef="#ctx0" brushRef="#br0" timeOffset="3953">1275 824 23,'11'-18'31,"-5"8"2,-1 1-16,-5-10 0,3 10 0,-8-6-1,5 15-4,-15-18-1,4 17-3,-10 1-3,0 10-1,-8 6-2,-2 9-1,-3 8 0,3 4 0,0 3 0,8 0-1,7 0 1,10-8 0,9-5 0,10-9 0,5-12 0,5-6-1,4-11 2,-1-5-2,-1-6 1,-6-4-1,-1-5 1,-6 0-1,-4-3 1,-1 4-1,-5 6 0,0 4 0,-3 5 0,1 15 0,0 0-1,0 0 1,-3 31 0,5-4-1,1 6 1,1 4 0,3 3 0,3-4 0,1-4-1,1-7 0,5-5-3,-2-15-5,8-1-8,-6-16-23,1-10 1,1-9-2,-3-9 2</inkml:trace>
  <inkml:trace contextRef="#ctx0" brushRef="#br0" timeOffset="4406">1494 554 45,'6'17'37,"-9"11"1,-4 7 0,-4 6-26,5 7-5,-4-3 0,6 2-2,-3-13-1,6 0 0,0-11-2,7-8 0,6-12 0,5-6-1,6-5 0,4 1 0,2 1 0,5-1-1,-2 7 0,-1 4 0,-6 10 0,-8 3 1,-7 5 1,-9 3-1,-8 0 2,-9 0-1,-8-4 1,-6-2-1,-3-9 0,-2-1 0,-1-10 0,4-3-1,4-8-1,7-3-1,7-1-1,6-5-2,13 7-6,1-7-27,14 4-6,7 0 1,5 1-1</inkml:trace>
  <inkml:trace contextRef="#ctx0" brushRef="#br0" timeOffset="4844">2265 414 81,'10'-8'40,"-10"8"-3,0 0-5,11 13-32,5-9 0,3 1 1,5-2 0,3 1-1,0-3-2,5 2-8,-8-2-28,-3-1 1,-5 4-3,-16-4 2</inkml:trace>
  <inkml:trace contextRef="#ctx0" brushRef="#br0" timeOffset="5016">2332 612 58,'-3'16'37,"3"-16"-1,22 13-5,1-10-56,9-11-11,8-1 0,1-6 0</inkml:trace>
  <inkml:trace contextRef="#ctx0" brushRef="#br0" timeOffset="6203">3693 205 9,'0'0'35,"17"-6"1,-17 6 1,2-16-15,-2 16-7,1-15-1,-1 15-2,0-21-3,0 21-3,-9-21-2,4 10 0,-5-3-2,-1 2 1,-3-4-2,-2 4 1,-5 3-1,-3 0 0,-4 5 0,-4 4 0,-2 5-1,-6 7 1,-4 3-1,-1 11 1,-3 5-1,0 7 0,-1 6 0,3 7 1,0 4-1,9 1 1,5 1 1,6 1-1,9-6 0,11-1-1,8-6 1,10-2 0,7-9 0,7-4-1,4-4-1,6-6 1,3-6 1,3-9-1,-1-4 1,3-10-1,-1-1 1,0-3-1,-1-4 1,-2-1-1,-5 0 0,-5 3 0,-5 0 1,-4 4-1,-7-2 0,-3 5 0,-5-4 0,-6 12 1,-4-20-1,-4 9 0,-4-5-1,-4-1 1,-7 1-1,-5-2 1,-3 4-1,-3 1 0,-4 6 1,0-1-1,4 6 0,5 1 0,5 4 0,7-1 1,8 0 0,9-2 0,9 1 0,8 2 1,7-6-1,6 3 1,7-4 0,6 1 0,2-3 0,2 2-1,-3-1 1,-1-1-1,-6 3 0,-5-1 0,-7 6-2,-7-5 0,-4 7-2,-14-4-5,15 8-11,-15-8-23,6 11 1,-6-11-1,0 0 2</inkml:trace>
  <inkml:trace contextRef="#ctx0" brushRef="#br0" timeOffset="6969">4008 535 65,'11'22'42,"-8"3"0,-5 4 0,-2 8-28,-8-5-7,5 2-2,-2-3-2,1-1-1,2-6-2,0-5 0,3-5-2,-2-3-2,5-11-3,0 0-9,11-5-24,-4-12 0,4-6-2,0-8 2</inkml:trace>
  <inkml:trace contextRef="#ctx0" brushRef="#br0" timeOffset="7266">4412 209 62,'16'4'41,"-7"12"-1,-7 13 1,-6 3-29,0 12-7,-2-2 0,4 8 0,-2-5 0,4 0-2,-1-4-1,3-6 0,1-4-1,1-8 0,1-4-1,-1-5-1,0-4-3,-4-10-1,0 0-5,6-21-17,-6 2-16,-3-5 2,-1-3-1,-5-1 1</inkml:trace>
  <inkml:trace contextRef="#ctx0" brushRef="#br0" timeOffset="7469">4318 492 69,'0'0'42,"-11"9"-1,11-9 1,10 4-32,12 0-4,2-3-1,6-2-1,2 1-2,1-5-1,1 2-3,-5-5-3,5 6-18,-9-6-20,-2-2 1,-6-2-1,-2-5 1</inkml:trace>
  <inkml:trace contextRef="#ctx0" brushRef="#br0" timeOffset="7781">5862 112 51,'-11'-14'39,"-1"1"-1,-4-1 1,-12 1-29,6 8-4,-8 0 1,-5 9-2,-9 4-1,-5 11 0,-9 9-1,-5 16 0,-5 5 0,2 14 0,-1 2 1,9 9-2,9-3 1,12 1 0,17-8-1,16-9 0,13-7-1,18-11 0,10-7-1,12-14 0,3-3 0,5-11-1,-1-4 1,-6-8 0,-6-3 0,-9-5 0,-6-2 1,-10-2-1,-9-6 0,-12 4 0,-8-5-1,-9 5 1,-4 0-1,-6 7 1,-4 3-2,0 5 1,0 8 1,8 3 0,7 5 1,8 0-1,9 3 0,14-5 0,7 0 1,13-5-1,5 1 0,3-4 0,4-1-2,-2-3 0,-1-1-3,-8-1-5,5 6-21,-15-2-12,-3-1 1,-5 0-1</inkml:trace>
  <inkml:trace contextRef="#ctx0" brushRef="#br0" timeOffset="8297">5932 514 47,'23'-4'39,"0"4"-1,-1-4 1,-1 1-24,2 12-7,-8-2 1,2 7-2,-10 1-1,-4 9-1,-9-2 0,-4 7-1,-5-5 0,-1 1 0,-4-6-1,4 2-1,0-5 0,6-5 0,10-11 0,-3 10-1,3-10 0,21-2-1,-2 0 0,2-5 0,6 2 0,1 1 0,2-1 0,-1 0-2,1 2-1,-5 1-2,5 4-6,-13-1-28,10-4-6,-2-5 2,0-4-2</inkml:trace>
  <inkml:trace contextRef="#ctx0" brushRef="#br0" timeOffset="8672">6683 269 73,'0'0'42,"14"4"-1,-12 13 1,-4 1-32,1 13-7,-2 1 0,2 6 1,-3-1-1,1 0-1,-1-4 0,3-8-1,-1-4 0,1-6-1,1-3-1,0-12-1,-1 9-3,1-9-4,0 0-15,-8-17-19,-2 6 1,-3-5 5,3 9 13,-10-9 11,6 7 7,-2 4 9,-2-5 15,6 6 20,12 4 1,0 0-5,0 0-11,23-2-10,-2-4-5,12 2-4,3 1-2,9-1-3,7 4-5,0-10-15,4 8-20,2 0 2,-1-2-2,-1 0 1</inkml:trace>
  <inkml:trace contextRef="#ctx0" brushRef="#br0" timeOffset="9141">7864 153 46,'-4'-20'37,"-4"9"3,-7-3-1,-5 6-22,-3 12-9,-13 2-1,1 15-1,-9 4-1,-2 15-1,-5 4 0,0 14 0,-1 1-1,6 6-1,4 4 0,9-4 0,10 0-1,9-7 0,11-6-1,11-5 1,11-5-2,11-10 2,8-4-1,9-11 0,4-5 0,4-7 0,0-6 0,-2-6 0,-6-6 1,-8-1-1,-8-9 1,-9 0-1,-11-2 0,-9-3 0,-13-3 1,-6 0-1,-12 4 1,-7 1-1,-7 7 0,-2 2 0,-1 8 0,4 0 0,6 10 0,7 0 0,12 7 0,17-8 0,4 14 0,18-5 0,11-8 0,8 5 0,8-9 1,4 1-1,2-10 0,-3 5 1,-5-6 0,-8 3-1,-8 4 0,-7-4-2,-9 7-1,-7-6-4,4 11-21,-12-2-16,0 0 1,9-12-1,-9 12 1</inkml:trace>
  <inkml:trace contextRef="#ctx0" brushRef="#br0" timeOffset="9672">8175 584 69,'20'-3'41,"-2"2"-2,-1-3 2,-1 4-32,-4-1-6,2 3 1,-4 1 0,-10-3-1,7 17-1,-15-5 0,-5 2 0,-8 2 0,-1-1 0,-3 3-1,-2-4 0,3 0 0,4-6-1,6 1 1,14-9 0,-4 13-1,14-8 0,10 2 1,6 0-1,7 2 1,1 0 0,2 5 0,-2 0 0,-5 1 1,-7 2 0,-10 0 0,-10 0-1,-12 0 1,-7 0-1,-8-4 1,-5-1-2,-6-1-1,0-3-5,-3-3-38,-2-3-1,-9-2 0,-8-6-2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52.1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-8 38 23,'-13'2'31,"13"-2"-6,0 0-6,0 0-2,0 0-4,0 0-4,10 5-3,-10-5 0,13 3-1,-2-4 0,5 3-1,1-3-1,6 2 1,0-1-1,4 0 0,3-1-2,4 0 1,-3 0-1,2-1 0,1-1 0,0 1-1,0 0 1,0 0-1,0-1 0,0 1 0,1-1 0,1 3 0,0-1 0,-1 0 0,2 0 1,1 1-1,1-1 0,-2 3 0,2-1 0,-1 0 0,-1 1 0,1 1 1,-1 0-1,2-1 0,-2 1-1,3-2 1,0 3 0,4-5-1,4 2 1,0-3 0,2 0 0,2 0 0,2-1 1,-1 2-1,0-2 0,2 3 0,-2-3 0,-1 5 0,-1-5 0,-1 3 0,-2-2-1,0 1 1,-3-2 0,-4-1 0,-4 1 1,-2-3-1,-5 5 0,-4-3 0,-6 3 0,-4-1 0,-5 2 0,-11 0 0,14-1 0,-14 1 1,0 0-1,0 0 0,0 0 1,0 0-1,0 0 2,0 0-1,0 0 1,0 0-1,0 0 0,0 0 0,0 0 0,0 0 0,-4 11-2,4-11 2,-6 21-1,4-6 0,-2 7 0,1 4 0,0 5 1,0 5-2,2 1 3,-2 5-2,2 3 1,1 2 0,0-3 0,0 3 0,0-3 0,1-3 0,-1-4-1,1-5 1,1-5-1,-1-6 1,-1-2-1,1-10 1,0 1-1,-1-10 1,0 9-1,0-9 0,0 0 1,0 0-1,0 0 1,0 0-1,0 0 1,0 0 0,0 0-1,-15-4 1,15 4-1,-18-2 0,4 3 0,-5 0 0,-3 2 0,-5 0 0,-2 5-1,-5-2 1,-1 5-1,-6-3 1,1 3 0,-2 0 1,1 0-1,2 0 0,0-3 0,3 0 0,2 0 1,6 0-2,5-3 1,5 0 0,5-4 0,4 2-1,9-3 1,0 0 0,0 0 0,0 0 0,17 3 0,0-4 0,4 3 0,6-1 0,7 2 0,7-1 0,6 3 0,8-1 0,6 1 0,7 0 0,6 0 1,5 0-1,1 1 1,0-1 0,-2-2 0,-3 2-1,-4-2 0,-7 4 1,-7-5-1,-11 6-1,-7-5 1,-12 2 0,-5 1-1,-10 0 1,-12-6 0,0 0 1,-4 14-1,-5-12 0,-8 3 0,2-4 0,-4 2 1,-2-2-2,-2 2 1,0-1 0,0 1 0,1 2 0,0-2-1,0 4 2,-2-3-1,2 4 0,3-1 1,-1 2-1,3-1 0,0 2 0,4 1 0,0-1 0,4 4-1,1-1 1,-1 5 0,3-2 0,0 6-1,0 6 2,0 4-1,0 5 1,-1 8 0,-2 6-1,1 6 1,-2 5-1,-1 4 1,0 2-1,-1 2 0,2 1 1,-1-4-1,4-2 1,-1-7 0,1-4 0,2-6 0,2-13 0,0-5-1,2-11 1,0-3-1,1-16 0,0 12-1,0-12-2,0-12 0,-4-3-6,7 5-16,-7-6-19,-5 1 2,-4 1 0,-10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0:12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4 290 25,'0'0'33,"0"0"1,4 14 2,-8 4-29,5 12 0,-5 3 1,7 6 1,-7-1-3,7 4 1,-5-5-4,6-2-1,-3-5-1,1-6 0,-1-4 0,1-6 0,-1-2-1,-1-12 0,3 12-3,-3-12-1,0 0-5,-2-13-10,6 2-18,-1 0-2,-1-4 1</inkml:trace>
  <inkml:trace contextRef="#ctx0" brushRef="#br0" timeOffset="328">37 9 58,'0'0'38,"0"0"-2,0 0-1,0 0-36,0 0-2,0 0-15,-23-10-16,25 22-3,5 3 0,-3 1 2</inkml:trace>
  <inkml:trace contextRef="#ctx0" brushRef="#br0" timeOffset="547">683 244 41,'19'0'34,"-19"0"2,0 0-1,-19 7-31,-8 2-1,-6 2 1,-8 1 0,-2 3 1,-4 1-1,3-1-2,1-2 1,9 0-1,6-4-1,11 0-1,17-9 1,-7 13-1,18-10 0,10 1 0,9 1 0,6 0 0,6 5 0,2 0 0,-1 3-1,-4 3 1,-7 3-1,-9 0 2,-10 4-1,-13-1 2,-12 1-2,-8-3 2,-8-2 1,-5-1-1,-5-4 0,-1 0 0,1-6-1,4 1-1,6-5-3,1-2-4,14 5-16,1-1-16,12-5-1,-9 3 0,9-3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54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64 185 11,'-26'-4'26,"8"5"-12,6 1 0,3-1 1,9-1 1,0 0-2,0 0-3,10 6-2,4-1-1,-3-7-1,8 5 0,1-4-2,6 3-1,1-4-1,6 3 0,3-5 1,9-1-2,0 0-1,8-1 0,2-2 1,4-1 0,1 0-1,2 1 0,2 1 1,0 0-1,0-2 1,2 1-1,-1 0 0,3 2 0,3-4 0,1 4-1,-1-4 1,3 6 0,-3-3 0,1 2 0,0 0-1,-5 0 0,1 1 1,-1 0-1,1-1 0,-3-1 0,-1 4 0,0-3 0,-1 0 0,1 1 1,-3 1-1,0 2 0,-2-2 1,1 3-1,1-3 1,-3 6-1,1-4 1,-1 5-1,-1-3 1,-2 1-2,1 1 1,-2 0 0,0 2 0,2-5 0,0 5 0,3-2 1,1 3-1,2-3 0,2 0 0,3-1 0,3 1 0,-1 0 1,4-2-1,5-1 0,3 0 1,3 1-1,6-1 1,1 3-1,4-3 1,3 2 0,3 0-1,-2 1 1,0-2 0,2-1 0,-3 3 0,2-2 0,-1 3-1,1-2 1,-2 2-1,-1-4 1,0 3-1,-3-1 1,-2-2 0,-4 1 0,-5-2 0,-7 0-1,-9 1 1,-9 1-1,-12-4 0,-12 1-2,-8 0-5,-22-9-17,-6 1-18,-15 0 1,-12-11-1,-12-5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2:45.7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347 103 0,'5'15'27,"-7"2"1,4 3 0,-3 1-15,1 0 0,4-5-1,-5-2 1,5-4-4,-4-10 0,0 0-1,0 0-2,0 0 1,0 0-2,0 0 0,5-49-2,-5 49 0,-3-50-2,3 50 1,-9-52-1,9 52 1,-14-46-2,14 46 0,0 0-1,0 0-1,-49-40 2,49 40-2,0 0 1,-66 43-1,38-13 2,-1 12-1,-2 5 2,1 6 0,0 3 0,6 2 0,1 2 0,10-1 1,2-3-3,9-5 3,5-2-3,9-6 3,6-2-3,4-2 2,6-9-2,2-3 2,3-6 0,0-3 0,2-6 0,-2-5 0,-1-3-2,-1-6-1,0 1-4,-6-9-8,6 3-25,-6-1 0,-3-2-1,-1 0 1</inkml:trace>
  <inkml:trace contextRef="#ctx0" brushRef="#br0" timeOffset="578">687 440 41,'-5'11'31,"-4"4"3,2 7-2,2 5-29,2 4 0,6 3 2,-1-2-1,6 2 1,2-5-3,3-3 1,2-7-1,5-4 0,-1-7 1,1-3 0,2-7-1,1-4 0,-4-5 1,2-6-2,-3-4 2,-1-6-2,-2-4 1,-3-3-1,-4 2 0,0 2 0,-4 6-1,-1 2 0,-1 4 0,-3 9 0,1 9 0,0 0 0,-5 10 0,3 8 0,1 2 0,1 4 0,1 4-1,2 1 1,2-1-1,3 0 2,1-4-2,3-7 1,-1-1-1,1-7 0,0-1-1,-2-8-6,7 1-15,-4-7-14,-1-3 1,-2-5-2,0-5 2</inkml:trace>
  <inkml:trace contextRef="#ctx0" brushRef="#br0" timeOffset="1047">1217 452 19,'2'12'31,"3"10"0,0-1 3,1 3-26,7 7 1,-5-1-1,8 3 1,-7-5-3,4 1 0,-2-9-4,-1-3 1,-4-5 1,-1-3-1,-5-9-1,0 0 1,0 0 0,0 0-1,-1-14 1,-1 0-1,-1 0 0,1-5-1,0-2 0,1-3-1,3-1 1,5-1-1,3 1 2,4 0-2,1 3 0,4 1-1,2 3 2,3 6-2,0 1 1,0 3 0,0 3 1,-4 3-1,1 1-1,-3 0 1,-1 1-5,-6-2-10,2 3-22,-3-2-1,-10 1 0,13-2 0</inkml:trace>
  <inkml:trace contextRef="#ctx0" brushRef="#br0" timeOffset="1515">1797 486 20,'-3'22'32,"3"5"-2,-2-3 4,2 3-23,4-1-3,-3-3-1,5-4-1,-4-6-1,3-2 0,-5-11 1,4 10 0,-4-10-2,0 0 0,-6-16 1,4 2-1,-3-5 0,2-4-3,1-3 1,1-3-2,2 5 1,3 1-1,3 2 1,2 1-2,4 6 1,3 3 0,3 4 0,2 2-1,1 0 1,2 1 0,2 3 0,-2 2 0,1 0-4,-6-1-9,1 3-25,-4-1 1,-3-2-2,-13 0 1</inkml:trace>
  <inkml:trace contextRef="#ctx0" brushRef="#br0" timeOffset="2156">2320 539 33,'-2'13'29,"2"-13"3,0 0-7,13 10-18,-3-10 1,9 1 1,-6-8 0,10 1-1,-6-8 0,5 3-2,-7-6-1,1 4-2,-6-1 0,-2 0-1,-7 2-1,-4 0 0,3 12-1,-17-14 0,3 11 0,-3 2-1,-4 7 0,1 2 1,-2 9 0,0 6 0,4 3 0,1 4 1,5 2-2,4 1 3,5-4-2,5 2 1,5-6 0,4-4 0,2-6 0,5 0 0,0-7 0,2-2-1,2 0-1,1-10-4,6 3-11,-4-7-23,2-3 0,-3-8-1,-2-3 2</inkml:trace>
  <inkml:trace contextRef="#ctx0" brushRef="#br0" timeOffset="2578">2692 561 42,'2'24'31,"3"-1"0,-6 6-7,1-7-22,4 0 2,-6-5 0,6-5 0,-4-12 2,1 10-1,-1-10-1,3-9 0,-2-3 0,5-5 1,-1-5-2,5-3-1,4-5 0,2 1-2,5 1 1,1 4-1,2 3 0,0 8 0,2 4 0,0 9 1,-1 8 0,-2 3 0,-4 8 0,-1 1 1,-5 6-2,0 0 1,-5 2-1,-3-3 1,-2-2-2,-2-5-1,0-4-1,-2-5-2,1-9-8,0 0-16,0 0-8,10-21-2,-2-4 4</inkml:trace>
  <inkml:trace contextRef="#ctx0" brushRef="#br0" timeOffset="2968">3342 192 49,'11'13'36,"-3"9"0,-6 6 1,1 8-31,-3 5 1,5 5-2,-6-2 2,5 2-1,-3-4-2,4-2-1,1-4-3,0-3 1,-1-2-1,0-6 0,0-4-1,-1-7 1,-1-2-2,-3-12 0,5 14-1,-5-14-5,0 0-10,0 0-20,-7-16-1,4 2-1,-3-6 4</inkml:trace>
  <inkml:trace contextRef="#ctx0" brushRef="#br0" timeOffset="3250">3217 462 54,'0'0'39,"0"0"-2,10 6 1,9-7-20,7 1-17,7 0 0,6 0 0,1-1 0,1 0-3,0 0-7,-10 1-30,-3-2 2,-7 0-3,-9-3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2:49.4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228 173 38,'-3'17'34,"2"8"1,-1 4 0,1 4-30,4 12 2,-2 0 0,4 2 0,-3-4-2,3 0-1,-3-9-3,3-2 2,-2-7-4,-1-8 1,1-4-2,-3-13-2,5 10-7,-5-10-16,-5-15-8,5 1-3,-3-10 2</inkml:trace>
  <inkml:trace contextRef="#ctx0" brushRef="#br0" timeOffset="250">0 79 52,'0'0'36,"39"-55"0,-39 55-1,83-23-34,-28 21 0,16 8 0,6 8 1,3 6-3,-3 8 2,-2 10 0,-10 4 0,-7 5 3,-14 0-3,-10 0 0,-17-3 1,-11 1 2,-18-6 0,-9-5-1,-13-4 0,-7-3-1,-6-5 0,-3-4-1,0-5 0,2-5 0,8-3-1,6-5 0,7 0-1,7-4-1,8 2-2,12 2-2,0 0-5,-1-17-13,15 12-14,6 0-1,3-4 2</inkml:trace>
  <inkml:trace contextRef="#ctx0" brushRef="#br0" timeOffset="625">1095 401 47,'14'15'34,"-10"-1"2,-3 3-1,-4 2-31,-2 1 0,3 2 0,-4-5 0,3 0-1,-1-6-1,2-1-1,2-10-5,0 0-10,0 0-20,-1-18-2,1-2-1,1-5 1</inkml:trace>
  <inkml:trace contextRef="#ctx0" brushRef="#br0" timeOffset="828">1088 215 59,'0'0'36,"0"0"-3,0 0-4,0 0-47,7 13-17,2-3-1,5 3 2</inkml:trace>
  <inkml:trace contextRef="#ctx0" brushRef="#br0" timeOffset="1125">1447 307 25,'9'1'30,"-9"-1"3,15 15 0,-4 4-25,-5 5-2,9 7 3,-7 1-1,5 3 1,-3-2-5,3-1 1,-2-2-4,-1-6 1,1-3-3,-2-8 1,2-2-4,-11-11 0,20 9-7,-20-9-15,14-9-8,-4 0-3,-1-5 3</inkml:trace>
  <inkml:trace contextRef="#ctx0" brushRef="#br0" timeOffset="1390">1808 348 37,'0'0'33,"-1"12"3,-8-1-1,-1 8-24,-5 0-5,4 5 1,-3 0 0,4 3-1,0-2-2,5 1-1,0-4-4,2-2 1,3-3-4,0-17-2,2 18-8,-2-18-19,0 0-3,0 0-3,13-9 5</inkml:trace>
  <inkml:trace contextRef="#ctx0" brushRef="#br0" timeOffset="1625">1983 432 50,'7'17'35,"-5"1"0,-3 2 0,-1 4-29,-2-1-6,1 0 2,0-2-1,1-4 1,-1-3-1,1-5 0,2-9-2,-2 12 1,2-12-3,0 0-4,9-14-9,-3 1-19,-2-6 1,3-9-3,-1-5 4</inkml:trace>
  <inkml:trace contextRef="#ctx0" brushRef="#br0" timeOffset="1828">2035 292 51,'-8'-13'38,"8"13"0,-9-5-1,9 5-22,-10-3-9,10 3-3,0 0-3,0 0-6,1 11-13,-1-11-19,7 14 1,-7-14-2,13 10 1</inkml:trace>
  <inkml:trace contextRef="#ctx0" brushRef="#br0" timeOffset="2172">2643 126 47,'0'0'31,"0"0"2,4 15 0,-3 7-29,4 11 1,-3 3 1,7 7 1,-6 4 0,4 0-2,-2-3-1,2-4-1,-1-5-2,1-4 1,-1-5-1,0-4 0,-3-8 0,2-5 0,-5-9 0,3 10 1,-3-10-1,0 0 1,-12-12-1,3 2 0,-6-1 0,-2-1-1,-6 0 0,-4 3 0,-5 0 0,-1 8-1,-3 0 1,0 6 0,4 4-1,3 3 1,4 2 0,6-1 0,8 1-2,6 0 3,6-1-3,6-1 3,5-2-2,7-5 2,4 0-2,7-3 2,2-1-1,4-3 1,3-1-2,2-3-1,1 2-6,-8-5-22,4 2-6,-5-2-4,-1 0 3</inkml:trace>
  <inkml:trace contextRef="#ctx0" brushRef="#br0" timeOffset="2656">3035 545 62,'16'0'36,"2"-2"0,0-4-2,3 2-30,2-4 0,3 4 0,-4-5 0,1 2 0,-4-3-1,-1 2 0,-6-2-1,-4-1 0,-6 1-1,-1-2 0,-1 12-1,-12-17 0,1 11 0,-7 1-1,-1 5 0,-2 3 1,-2 6 0,-2 6-1,3 0 2,3 5-1,2 0 0,6 4 1,5-1-2,6-1 2,4-5-2,8 1 2,4-4-2,4-1 2,5-3-2,2-4 1,2-2-2,1-4-1,4 0-7,-9-8-20,5-1-5,-4-6-5,-2 0 4</inkml:trace>
  <inkml:trace contextRef="#ctx0" brushRef="#br0" timeOffset="3031">3477 531 28,'4'11'30,"2"3"-1,-4 2 3,-4-1-27,6 3 2,-3-5-2,4 2 3,-5-6-2,0-9 1,3 10-1,-3-10 1,0 0 1,-1-12-2,0-1 1,4-2-3,2-2 0,5-1-3,5-1 2,8 3-2,4 1-1,4 5 0,3 3-1,1 3-2,3 5-7,-6-1-29,0 3 1,-5-3-2,-6-2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2:53.1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55 0 30,'0'0'32,"3"21"3,-8 1-1,-3 12-22,-6 6-5,8 3-1,-5 8 3,5 3 0,-1-2-6,7 1 2,1-7-4,6 0 2,2-9-3,3-5 3,0-9-3,4-6 1,-1-5 0,2-5 0,0-5 0,4-5 0,0-4 0,1-6 0,1-1 0,1-8-1,0-2 2,-3-5-3,1-6 1,-3-1-2,-1-1 2,-2-1-3,1-4 1,-3 3-1,1 1 1,-4 2 0,0 7 1,-2 3 0,-3 3 0,-2 7 1,-2 6 0,-2 10 0,0 0 0,-6 12 0,0 5 0,-1 7 1,0 5 0,-3 7 0,0 6 0,2 3 1,2-1-1,3 0 1,3-4-2,6-2 1,0-5-2,6-3 3,2-8-3,1-5 1,3-5-1,-2-3 1,2-2-1,-3-5-2,4 1-4,-8-10-12,8 4-18,-3-2-1,2 0-1,-1-3 1</inkml:trace>
  <inkml:trace contextRef="#ctx0" brushRef="#br0" timeOffset="594">888 350 50,'4'-11'37,"-4"11"0,-12-12 0,-7 13-25,-5 4-8,-3 4-1,2 1 0,-2 4-1,5 1-1,4 2 1,6 0-1,10 1-2,8 0 2,8 0-2,7 3 1,4-3-1,5 2 2,-2-4-3,0 2 3,-5-6-1,-6-1 0,-8-2 0,-9-9 1,-6 10 0,-9-8-1,-3 0 1,-4-2-2,3 1-1,-4-4-4,10 4-13,0-4-18,13 3-2,-3-10 0,12 1 0</inkml:trace>
  <inkml:trace contextRef="#ctx0" brushRef="#br0" timeOffset="938">1214 461 60,'9'15'35,"-7"2"2,-3-1-4,-3 3-32,1 2-1,2-1 4,-1-2-3,3-2 1,0-3-1,0-4 0,-1-9-2,3 9-5,-3-9-8,10-3-21,-6-6-3,-1-7 1,-1-5 3</inkml:trace>
  <inkml:trace contextRef="#ctx0" brushRef="#br0" timeOffset="1157">1216 255 60,'-4'-9'36,"4"9"0,0 0-2,0 0-34,0 0-7,0 0-10,0 0-18,13 14-1,-3-4 1,2 3 0</inkml:trace>
  <inkml:trace contextRef="#ctx0" brushRef="#br0" timeOffset="1297">1434 558 21,'15'34'28,"-6"-9"3,-2-4-3,-1 3-19,-5-6 1,6-1-1,-7-7 1,0-10-3,0 0 1,0 0-3,10-23 1,-4 2-1,0-4-4,4-4 0,3 0-1,3-3 0,2 6 0,1 4 0,2 3 1,1 8-1,0 5 1,1 7-1,-2 4-1,-3 7 2,0 3-2,-1 3 3,-3 1-3,-3 3 3,-3-4-3,0 1 2,-3-3-1,-1-1 0,0-2-2,-4-13-3,8 22-4,-8-22-12,11 7-17,2-6-1,5-3 1</inkml:trace>
  <inkml:trace contextRef="#ctx0" brushRef="#br0" timeOffset="1688">2258 514 40,'0'0'36,"-25"14"1,-2-2 0,1 5-31,-6 2-2,4 2 0,3-2 0,6-2 1,6-2-2,11-4 0,2-11-1,20 7 0,-2-10 0,5-1-1,1-3 1,3-1-1,-2-3-1,-5 2 0,-2 2 0,-4 5-1,-3 5 1,-2 9-1,-3 9 2,-1 7-2,4 8 2,0 6-1,4 9 2,1 7-1,1-1 1,-1-3-1,0-4 0,-4-4 0,-5-7 1,-9-6-1,-9-11 0,-7-11-1,-6-6-1,-5-7-1,1-3-6,-5-8-28,13-4-3,12-3-2,16-4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2:55.5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375 137 40,'0'31'36,"-5"7"1,-4 6 1,-7 3-33,4 5 2,-4-1-2,5 1 2,-3-8-4,5-6-1,2-9 1,3-5-5,4-6 0,-2-6-7,8 1-13,-6-13-16,0 0-1,10-18 1</inkml:trace>
  <inkml:trace contextRef="#ctx0" brushRef="#br0" timeOffset="266">-1 67 60,'5'-10'38,"11"-2"-2,13-1 1,13 0-38,20 7 1,18 1 0,15 2 1,10 2 0,4 4-1,3 7 1,-4 4 0,-10 4-1,-14 3 1,-16 4-1,-16-2 1,-20 2 0,-15 2 0,-19-3 1,-15 2-1,-14-4 1,-11 0 0,-11-2-1,-7-1 0,-3-4 0,-1-7 0,2-2-1,4-4 0,7-2 1,7-2-1,11 0 0,7-2 0,10 1 0,3 2 0,13 1-1,0 0 1,3 14-2,8 0 3,3 1-3,6 6 3,3 2-2,4 4 2,1-1-1,3-2 1,-1 3 0,2 0 0,-2-5 2,-2-3-2,-2-2 2,-3-3-3,-3-2 2,-4-3-2,-1-5-1,-15-4-7,22 1-16,-13-10-16,2 0-1,-2-6 1,2 2-2</inkml:trace>
  <inkml:trace contextRef="#ctx0" brushRef="#br0" timeOffset="797">1187 494 58,'13'2'39,"-3"-2"-2,1-3 1,3-1-36,2 1 0,6-1 1,-1-3-1,2 2 1,-2-4-1,1 1-1,-6-2 1,-1 1-1,-7-2 2,-3 2-4,-5 0 3,-7-1-3,-5 4 2,-9 3-2,-5 5 0,-7 3 0,-4 7-1,-2 3 1,1 6-1,3 2 2,6 1-1,10 3 2,6-2 1,13-1 0,11-5 2,10 0-2,6-8 2,9 1-2,3-6 2,3-5-2,1-3-1,0 0 1,-4-2-2,-6-1 1,-6-2-1,-6 2-2,-6 3-2,-9-8-11,-6 10-27,-1-10 1,-8 1-2,-3-3 2</inkml:trace>
  <inkml:trace contextRef="#ctx0" brushRef="#br0" timeOffset="1360">1924 293 47,'-25'-2'34,"0"0"1,-1 8-13,-6-3-15,3 7-1,-4-2 1,4 4-2,0 0-1,7-1 0,6 2-3,8 2 1,10-2-2,12 3 1,7 0-1,8 2 1,4-2-1,4 4 1,-4-4 0,-2-1 0,-9-3 1,-7 0-1,-15-12 1,-5 14 1,-13-10-1,-8-3-1,-6 1 1,-2-2-1,-3 0 0,1-3-2,5 2 0,4-2-3,9 3-5,1-6-15,17 6-15,0 0 0,9-12-1</inkml:trace>
  <inkml:trace contextRef="#ctx0" brushRef="#br0" timeOffset="1735">2098 416 53,'6'17'37,"-6"-3"-3,-1 1 1,-5 1-34,-1 3 0,5-1 1,-4-2 0,3-3 0,0-3-2,3-10-2,-2 17-10,2-17-22,0 0-3,-2-13 2,0-5-2</inkml:trace>
  <inkml:trace contextRef="#ctx0" brushRef="#br0" timeOffset="1953">2038 146 65,'-13'-12'38,"13"12"-3,-12-6-3,12 6-46,0 0-21,1 10-1,10-2-2,2 1 2</inkml:trace>
  <inkml:trace contextRef="#ctx0" brushRef="#br0" timeOffset="2203">2609 260 38,'-32'-1'33,"-2"0"2,3 0-2,2 5-26,-1 1-1,9 5-1,3-1-1,10 2-1,4 2-1,14 3 0,5 2-3,10 4 4,4 1-5,5 3 5,0-1-3,-1-1 1,-5-2-1,-5-2 2,-11-4 0,-9-3 1,-9-4 0,-9-4-1,-9-3 1,-5-3-1,-4-2 0,-2-3-1,1-1 0,4 0-1,5-1-1,5 1-2,10 2-3,10 5-5,2-9-17,9 7-10,7 0-1,3-3 1</inkml:trace>
  <inkml:trace contextRef="#ctx0" brushRef="#br0" timeOffset="2625">2889 51 60,'4'20'37,"-1"9"0,-5 3 0,0 8-35,-1 8-1,0-1 3,-2-1-2,0-3 2,-1-2-3,-1-5 1,2-6-2,2-7 1,0-5-1,1-5-1,2-2-2,0-11-5,0 0-16,0 0-13,0 0-2,6-21 2</inkml:trace>
  <inkml:trace contextRef="#ctx0" brushRef="#br0" timeOffset="2875">2753 234 60,'21'-8'36,"1"5"-1,9 1-1,5 0-33,14 5-1,7-1 1,7 1 0,2-1-1,2 0 2,-2 1-1,-5-1-1,-10 1 0,-10-2 1,-10 2-1,-11 0 1,-20-3 0,0 11-1,-16-2 1,-8 3 0,-6 3 1,-3 6 0,-5-1-2,2 4 2,5-2-2,6 1 2,6-5-1,7-1 1,8-4-2,11-3 1,7-3 0,8-4 0,2-2-1,4-4 1,2-3 0,3-5-1,0-3 2,-4-5-3,-2 0 3,-5-1-3,-5 1 3,-2 4-3,-5 2 1,-10 13-1,0 0 0,0 0 2,2 24-3,-6-2 2,0 2-1,1 1 2,1 1-3,2-2 3,2-3-4,0-9-1,6 3-8,-8-15-25,16 6-1,-7-10 0,2-6-1</inkml:trace>
  <inkml:trace contextRef="#ctx0" brushRef="#br0" timeOffset="3406">3704 341 23,'6'22'33,"-3"2"0,-3 0 2,-3 0-29,5 3 2,-5-7 0,4-2 0,-3-6-2,4-3-1,-2-9 0,0 0-1,0 0-1,0 0-1,5-19 1,0 0-1,1-3 1,6-6-4,2-1 3,6 1-3,2 1 2,4 6-1,0 4 1,3 8-2,0 8 1,-2 9 0,-5 5-1,-3 7 2,-5 2-2,-5 3 2,-4 3-2,-3-3 2,-4-1-2,-2-4 2,-2-2-1,-1-5-1,1-3-2,6-10-4,-6 10-15,6-10-15,0 0-2,9-13 1,4 1 0</inkml:trace>
  <inkml:trace contextRef="#ctx0" brushRef="#br0" timeOffset="3813">4423 370 46,'0'0'40,"-16"-1"-4,-9 3 3,-5 5-30,-9 1-4,4 7 3,-3-1-3,5 4 0,4-1-3,11 2 1,8-3-1,11 1-1,7-2 1,9-2-1,5-1-1,9-3 1,3-1-1,6-3 0,4-3-3,0-5-2,5 0-13,-5-7-22,-3-1-1,-7-5 0,-2-1 0</inkml:trace>
  <inkml:trace contextRef="#ctx0" brushRef="#br0" timeOffset="4094">4719 425 36,'17'0'35,"-1"-3"0,3 0 0,5-2-30,-7 0-1,5 0 0,-7-4 2,3 2-3,-8-3 2,0 2-3,-9-4 1,-1 12-3,-20-15 2,1 12-2,-7 6 0,-5 4 1,-3 6-3,0 6 4,4 4-1,10 4 2,7 2-2,15 3 4,10-2-1,14-2 0,9-4 1,13-2-2,8-5 1,5-2-1,1-5 0,-1-7-3,-2-2-2,-8-11-10,-4 0-31,-11-9 3,-7-8-4,-6-12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2: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207 104 4,'0'0'27,"0"0"2,0 0-11,0 0-2,0 0-1,0 0-4,0 0-2,0 0-3,9 0-1,-9 0 0,12-1-1,-12 1-1,22-3 1,-10-1-1,6 4-1,-1-4 0,3 5 1,0-4-2,4 4 2,1-2-1,4 0 0,-1-1-1,2 1 0,2-1 1,1-1-1,-1-1 0,2 1 0,-3 0-1,0 1 1,0 0-1,-2 1 1,-2 0-1,-1 1 1,1 0-1,-2 1 0,-2-1 0,0 2 0,0-1 0,-1 0 0,-1 0 0,1 2 1,-2-1-1,-1-1 0,1 1 0,0-1 1,-2 1-1,3-1 0,1 3 0,-3-3 0,3 2 1,1-2-1,0-1-1,4 3 1,0-3 0,2 3 0,-1-6 0,4 5-1,-3-5 1,2 6 0,0-3 0,-1-2-1,1 2 1,-1-3 1,2 3-1,-1-3 0,2 2 0,0-2 0,2 2 0,-2-1 1,3 0-1,3 1 0,-1-1-1,2 1 1,1-1 0,1 0 0,0-1 0,4 3 0,-3-3 0,1 2 0,-1-1 1,-1 1-1,1-1 0,-3-1 0,0 2 0,-4-2 0,-4 2 0,-4-1 0,-3 1 0,-6-2 0,-4 2 0,-5 0 0,-10 1 1,10-1-1,-10 1 1,0 0 0,0 0 0,0 0-1,0 0 1,0 0 0,0 0-1,0 0 1,0 0-2,0 0 1,0 0 0,0 0 0,0 0 0,-5 10 0,5-10 0,-1 15-1,0-3 2,-2 3-1,1 1 0,-1 3 0,1 1 0,-1 3 0,-1-1 0,1 1 1,-1-2-1,2 0 0,0 0 1,3 1-1,-1 0 0,2 1 1,0 1-1,1 0 0,0 2 1,0 2-1,0 0 0,-2-1 1,1 0-1,-1 0 1,0-1-1,-1-1 1,1 0-1,-1-2 1,1 2-1,0 1 0,0-2 1,1 1 0,-1-3 0,-1 2-1,1-2 1,-1-2-1,1-3 0,-1-3 1,-1 0-1,2-5 0,-1 0 0,0-9 0,1 12 0,-1-12 0,0 0 1,0 0 0,0 0-1,0 0 1,0 0 0,0 0 0,0 0-1,0 0 1,-13-4 0,13 4-1,-17-2 0,4 1 0,-3 1 0,-3 0 0,-4 1-1,-3-1 1,-2 3 0,-3 1-1,-2-1 1,-2 1 0,0-1 0,2 2 0,-1 0 0,2 0 0,1 0 0,1 1-1,3-2 1,3 2 0,0-1 0,3-1 0,3 1 0,2 1 0,3-3 0,2 1 0,11-4-1,-12 4 1,12-4-1,0 0 1,0 0-1,0 0 0,0 0 0,0 0 0,0 0 0,13 9 0,0-7 1,2 0-1,6 1 1,4 2 0,6-3 0,5-1 0,4 0 0,5 2 0,0-2 0,4 2 0,0-1 0,2 0 0,0 1 0,0-1 0,0 2 0,-2-3 0,-1 2-1,-3 1 1,-2 0 0,-3-3 0,-3 2 0,-5-1 0,-4 0 0,-3 2 0,-3-2 0,-1 0 0,-2-2 0,-3 4 0,1-3 0,-3 2 1,1-3-1,-3 1 0,0-1 0,-3 1 1,-9-1-1,11-3 0,-11 3 0,0 0 0,0 0 0,0 0 0,0 0 1,0 0-1,-15-1-1,3 4 2,-2-3-1,-5 4 0,-4-2 0,-4 3 0,-3 0 0,-1 1 0,-1 1 0,0 2 0,1 1 0,2-2 0,2 4-1,3-5 1,4 2 0,3-2 0,3-1 0,2 0 0,12-6 0,-14 8 0,14-8-1,0 0 1,0 0 1,-11 11-2,11-11 1,0 0 0,-7 12 0,7-12 0,-5 11 1,5-11-1,-3 13 0,3-13 0,-1 14 0,1-14 0,-1 18 0,1-8 0,0 2 0,-1-1 0,1 4 0,-1 2 1,2 2-1,-2 1 0,1 2 0,-1 3 1,1-1 0,-1 3-1,0-2 1,1 3-1,0-1 1,0 1 0,0-1-1,1-2 0,0 2 0,1 0 0,-1 2 0,1 0 1,-1-1-1,0-4 0,0 3 0,0-1 0,1-2 0,-1-2 1,0-2-1,1-1 1,0-2-1,-1 1 1,1-3-1,1 2 1,1-5 1,-1 4-2,0-3 1,0-1-1,0 0 1,0-1-2,0 0 2,-3-11-1,4 16-1,-4-16 1,0 0 0,2 9-1,-2-9-1,0 0-4,0 0-9,0 0-26,0 0 0,-18-12-1,5-2 2</inkml:trace>
  <inkml:trace contextRef="#ctx0" brushRef="#br0" timeOffset="4515">2295 100 12,'0'0'24,"0"0"-16,12 8 1,-12-8 0,15 2 3,-2 4 0,0-5-2,5 6-3,0-4 0,4 3-2,-1-3-1,5 5-1,0-6 0,3 1-1,0-2 0,3 1 0,-1-3 1,2 2-1,0-2 0,2 0 0,-3 0 1,3 1-2,-3-1 1,1 2 0,-2-2-1,2 1 1,-1 0-1,3 1 0,1-1 0,-1 1 0,1-2-1,3 0 1,1 0 0,2-1-1,-1 0 1,-1 0 0,0 0-1,-1-1 1,1 1 0,0 0-1,-3 2 1,1 0 0,-1 0 0,2 1-1,2-1 1,1 1 0,-2-1-1,3 0 1,0-1 0,1-1-1,-1 0 2,-1-1-2,1 2 0,-3-2 0,2 1 1,0-1 0,-2 0-1,0-1 1,-2 3-1,3-4 1,-2 3 0,2 2-1,-1-1 1,0 2-1,0-1 1,4 0-1,-1-4 0,0 4 1,1-4-1,-4-1 1,2 1-1,0-2 1,-3 1-1,-2 0 1,-4 3-1,-2 0 1,-4 0-1,-4 0 1,-5 1-1,-5 1 1,-13 0 0,13 0 0,-13 0 0,0 0 1,0 0-1,0 0 0,0 0-1,0 0 1,0 0-1,0 0 0,0 0 0,0 0-1,0 0 1,0 0 0,0 0-1,0 0 0,-2 10 1,2-10 0,-6 16 0,1-4-1,1 2 1,0 4 0,0 3 0,-1 5 1,1 0-1,2 9 0,0 0 0,1 5 0,1 3 0,0 3 0,2-1 0,0-1 1,1 0-1,3-5 0,-1 1 1,1-7-1,0 1 0,1-5 0,1-3 1,-2-3-1,-1-6 1,0 0-1,-2-7 2,0-1-2,-3-9 2,0 0-1,0 0 0,0 0 0,0 0 0,-9 3-1,9-3 0,-13-1 0,3 1 0,-1 1 0,-4 0-1,-2 0 1,-7 2 0,-4 2 0,-5-1 0,-5 2-1,-6 2 1,-4 1 0,-4 1 0,-4 0 0,1 2 0,1 1 0,1-2 0,6 0 0,5 1 0,9-5 0,7 0-1,9-1 1,8 0-1,9-6 1,0 0-1,9 7 1,4-6-1,5 1 0,5 1 1,2 0 0,6 0 0,6 0 0,2 0 0,3 3 0,3-1 1,2 1-2,4 0 1,4 2 1,-2 1-1,3 0 0,2 2 0,3-4 0,2 3 0,3-2 0,-1 1 0,-1 0 0,0 0 0,-3-2 0,-2 0 0,-6 3 0,-6-2 0,-6 1 0,-8-2 0,-7 0 1,-6-3-1,-5 0 0,-6 0 0,-9-4 1,0 0-1,0 0 0,-9 8 1,-2-6-1,-2 2 0,-7-1 0,-4 3 0,-6-2 0,-4 1 0,-6 2 0,-3 1-1,-2 0 1,-1 0 0,2 1 0,1-1 0,4 2 0,6-2 0,5 0 0,6-2 0,5 1 0,6-2-1,11-5 1,-12 7 0,12-7 0,-1 9 0,1-9 0,0 12-1,0-12 2,0 18-1,0-7 0,0 5-1,-1-1 1,1 2 1,2 1-1,-1 4 1,1 1-1,0 2 0,1 1 0,0 1 2,0 5-2,-1 1 0,2 2 1,-2-1-1,2 2 1,-1 0-1,1 0 1,0-1-1,0-2 1,0-1 0,2 0 0,-2 1 0,-1-2-1,0 0 2,-2-2-2,0-3 1,-1-2 0,-1-3 0,0-4-1,-1-2 1,0-4 0,2-11 0,-2 11-1,2-11 0,0 0 0,0 0-2,0 0-4,0 0-21,-1-13-15,0-5 1,-1-4-1,-2-11 1</inkml:trace>
  <inkml:trace contextRef="#ctx0" brushRef="#br0" timeOffset="10093">5020 45 12,'0'0'12,"-14"-1"-1,14 1-1,-13 1 0,13-1-1,-11 3-1,11-3-1,0 0 2,-10 1-2,10-1 0,0 0-1,0 0-1,0 0-1,15 9 0,-15-9 0,17 6 0,-6-5 0,5 2-1,2-3 0,3 1 0,0-1 0,4-1-1,0-1 0,1 0 0,0 1-1,2-1 0,-2 0 0,0 1 0,0-1 0,0 1 0,-3 0 0,3 1 0,-3-1-1,2 1 1,-1-2 0,2 2 0,-1-2-1,3 2 1,-1-2 0,1 0 0,0 0 0,1 1-1,-3-2 1,1 2-1,-2 0 0,-1 0 0,0 2 0,-2-1 1,1 1-1,0-1 0,0 1 0,-1 0 0,2 1 2,1-1-2,-1-1 1,-1 0-1,0 0 0,1 1 1,-3-2-1,0 1 0,1 0 0,0 1 1,-1 0-1,1-1 0,1 0 1,0 0-1,0 1 0,1-2 0,-1 1 1,-1 0-1,3-1 0,1 1 1,1 0-1,0 0 0,0-1 1,2 2-1,0-1 0,0 0 1,-1-1 0,2 1-1,-2 0 1,2 0-1,-1 0 1,-1 0-1,1 0 0,0 0 0,1 0 1,-2-1-1,1 1 0,-1 0 0,1-2 0,0 2 1,1-1-1,-4 0 0,2 0 1,-2 1-1,-1-1 0,-3 1 1,-5-1-1,-2 1 0,-4 0 1,-11 0-1,11 1 0,-11-1 1,0 0-1,0 0 0,0 0 1,0 0-1,0 0 0,0 0 1,0 0-1,0 0 0,0 0 1,0 0 0,0 0 0,0 0 0,0 0-1,0 0 1,0 0 0,0 0 0,0 0 0,0 0-1,0 0 1,0 0-1,0 0-3,0 0-5,0-11-29,-11 5 0,-6-2-2,-6-3 0</inkml:trace>
  <inkml:trace contextRef="#ctx0" brushRef="#br0" timeOffset="11593">7128 71 13,'-9'-9'23,"9"9"-12,0 0 1,-11-8 0,11 8 0,0 0-1,0 0-1,-1 13-1,4 0-2,-5-3 1,6 8-2,-3-1 0,2 8-1,0 2-1,4 6 0,-1 3-1,2 5 0,2 3-1,1 6 1,-1 0 0,2 4 1,-1-3-2,0-1 1,-2-2-2,2-3 1,-4-5 0,0-4-1,-2-6 0,1-4 0,-3-6 0,0-5-1,-3-15 1,3 14 1,-3-14-2,0 0 1,0 0 0,0 0 0,0 0-1,0 0 1,-14-2-1,14 2 0,-18 1 0,3 2 0,-1 0 1,-5 2-1,-4-1 0,-4 2 0,-4 2 0,-4 0 0,-2 0 0,-5 1 0,-2 1 0,-1-2 0,3 2 0,1-1 0,2 0 0,5-1 0,6-2 0,7-1 0,7-1 0,5 1-1,11-5 1,0 0 0,3 9 0,10-7-1,6 1 2,8 1-1,4-1-1,9 1 2,5-1-1,9 1 0,5 1 0,7 0 0,4 1-1,3-1 1,2 3 0,2-3 0,0 2 0,-3-1 0,0 1 0,-6 0 0,-4 1 0,-2 0 0,-4-1 0,-6 4 0,-5-2 0,-5 1 0,-7-2 0,-4 1 0,-7-2 0,-6-3 0,-5 1 0,-13-5 0,12 6 0,-12-6 0,0 0 0,-19 5 0,4-2 0,-6 0 1,-6-1-1,-4 3 0,-5-1 0,-4 2 0,-5 0 1,0 4-1,-2-1 0,-2 3 0,-2 1 0,3 1 0,0 1 1,6-1-2,1 1 1,7 0 0,2 1 0,6-2 0,5 3-1,3-1 2,5-1-1,0 1 0,4-2 1,1 3-2,1-2 2,3 2-1,2-3 1,0 4-1,1 0 0,1 6 0,0 2 1,1 4 0,-2 3 1,2 5-1,-2 1 0,0 0 0,0 0 0,-1-2 1,2-3-2,-1-4 1,1-5-1,0-5 1,2-3-1,-1-3-1,2-3-1,-3-11-3,6 17-7,-6-17-27,0 0 0,-4 11-1,4-11 2</inkml:trace>
  <inkml:trace contextRef="#ctx0" brushRef="#br0" timeOffset="13078">6052 2120 26,'0'0'23,"0"0"-3,0 0 0,0 0-5,12-5-4,-2 4-3,-10 1 0,20-2-2,-6 0 0,2 3-1,0-2 0,4 2-1,0-2 0,4 2-1,0-2 0,5 0 1,-3 0-1,3 1-1,1 0-1,0 0 0,2 0 0,-1-1 0,1 2 0,-2-1-1,2-1 1,-1 2 0,0-2 0,2 1 1,-3 0-1,0 1 0,-1-1 0,2 2-1,-3-1 1,1 2-1,-3-2 0,2 1 0,-2 0 0,1 0 0,-2-1 0,-1-1 0,1 1 0,-1-1 1,-1 1-1,0-1 0,0 0 1,1 2-1,-2-4 1,3 1-1,-1 0 1,1 1 0,-1-1-1,1 0 1,-2 0 0,0 0-1,-5 0 1,0 1 0,-6-1-1,0 1 1,-12 0 1,12-1-1,-12 1 0,0 0 0,0 0 1,0 0-1,0 0 0,0 0-1,-2-10 1,2 10-1,0 0 0,0 0 1,-13-9-1,13 9 0,-14-13-1,14 13 2,-18-15-2,8 6 1,-1 0 0,2-1-1,9 10-2,-18-14-3,18 14-12,0 0-22,0 0 1,-11-3-2,11 3 2</inkml:trace>
  <inkml:trace contextRef="#ctx0" brushRef="#br0" timeOffset="14796">2998 1408 8,'0'0'30,"0"0"0,0 0-2,0 0-12,-2 26-3,-3-11-1,8 14-3,-7-4-1,7 17 1,-6-5-1,5 8-2,-3-1-3,3-1 1,-2-3-2,1-4 0,-1-2-2,0-8 1,-1-1-1,0-8 1,0-2 0,-1-5-1,2-10-1,-3 9-2,3-9-5,0 0-14,0 0-16,-8-17-2,5 4 1,0-4 1</inkml:trace>
  <inkml:trace contextRef="#ctx0" brushRef="#br0" timeOffset="15140">2813 1549 37,'-15'-15'32,"15"15"2,-3-18-1,10 6-31,10 6 2,3-3-1,10-1 1,6-2-1,7-1 0,5-2 0,5 3-1,0 1-1,1 1 1,-3 4-2,-1 3 1,-6 5-1,-5 6 1,-8 3 0,-8 5 0,-5 1 2,-8 4-2,-8 1 1,-7 4 0,-8-4 0,-6 2 1,-9-1-2,-5-1 1,-4-3-1,-4-1 0,-1-7 0,1-2 1,2-4-2,6-5 1,3-3 0,8-4 0,4-2 0,6 1-1,12 8 0,-11-16-1,11 16 1,0 0 0,9-4 0,-9 4-1,20 20 1,-7-5-1,3 4 1,4 4 0,1 1 0,3 1 0,1 1 0,4-3 0,1-4 0,3-1 1,0-4-1,-1-5 0,4-2 0,-4-2 0,-2-4 1,-4-1-1,-1-1 0,-5-1 0,-5 0 0,-3-1-2,-2-1-1,-10 4-4,12-5-5,-12 5-12,-1-14-13,1 14-2,0-13 2</inkml:trace>
  <inkml:trace contextRef="#ctx0" brushRef="#br0" timeOffset="15765">3564 1684 20,'9'-8'35,"-9"8"3,5 12-1,-5-12-19,4 29-7,-6-11 1,10 10-2,-8-4-3,6 3-3,-2-2-1,2-3 0,0-4-2,-1-4-1,2 0-2,-7-14-6,11 15-19,-11-15-12,0 0-1,0 0 0</inkml:trace>
  <inkml:trace contextRef="#ctx0" brushRef="#br0" timeOffset="16390">5392 1644 14,'-7'-18'29,"7"18"3,0 0 2,-9 6-20,8 14-3,-4 1-2,6 12 0,-5 0-1,6 9 0,-4-2-1,5 0-3,-1-2-1,2-3-1,-1-4-1,0-7 0,0-1-1,0-7-1,0-3-1,-3-13-2,3 15-7,-3-15-11,0 0-14,-11-13-2,5 0 1</inkml:trace>
  <inkml:trace contextRef="#ctx0" brushRef="#br0" timeOffset="16703">5187 1657 26,'2'-10'29,"-2"-6"2,13 4 0,6 3-27,5-2 1,12 6 0,1-4 0,12 6 1,-3-2-1,6 5-1,-7 2-1,1 4 0,-8 3-1,-5 5 0,-6 3-1,-8 3 0,-9 0 0,-5 3 0,-7-1 1,-5 3 1,-5-5-1,-6 2 0,-5-6 0,-5 2 0,-3-7 0,-1-2-1,0-3 0,3-5 0,0-3-1,7-3 1,2-1 0,7-2-1,3 1 0,10 7 1,-6-10-2,6 10 1,0 0 0,17 5 0,-6 3 0,2 5 0,7 3 0,1 2 0,2 2 1,3 1 0,3-4 0,2 2 0,2-5 0,5 1 1,-2-7-1,-1 0 0,0-3-1,-2-1 1,-3-2-1,-4-1 1,-6 1-1,-5-5 0,-4 4-1,-11-1-2,14-2-2,-14 2-4,0 0-10,0 0-15,8-10-4,-8 10-1,9-15 1</inkml:trace>
  <inkml:trace contextRef="#ctx0" brushRef="#br0" timeOffset="17281">5999 1840 22,'0'0'29,"10"-1"2,-10 1-7,0 0-15,19 9 0,-19-9 1,21 13 0,-21-13-3,21 22 0,-14-12-1,3 6 0,-6-4-2,1 4-1,-6-4 0,-3 0 0,-5 0-1,-3-4-1,-5-1 1,-2-3-1,0-2 0,-2-3 0,1 0 0,4-2 0,4 0 0,2 0-1,10 3 0,0 0 1,0 0-1,12-4 1,1 5-1,5 3 1,2 0 0,6 0 0,5 0 0,3-2 1,2-1-1,3-1 0,0-1 0,0-3 0,-3 2 0,-4 0 0,-6 0-2,-6-1 0,-5 3-2,-15 0-4,15 1-19,-15-1-15,-10-1 2,10 1-2</inkml:trace>
  <inkml:trace contextRef="#ctx0" brushRef="#br0" timeOffset="18031">7695 1833 37,'0'0'31,"-7"-12"1,7 12-11,0 0-8,0 0-2,-6 23-2,2-8-3,2 11-1,-3 0 1,1 10-1,-3-2 0,1 3-2,-3-5 0,3-1-1,-2-6 0,1-4-1,-1-6 0,3-6 0,5-9 0,-10 4 0,10-4 0,-10-17 0,5 0-1,2-4 1,0-5-1,1-5 0,1-4 0,1-3 0,2-4-1,2 2 1,5 2 0,2 0 0,4 2 0,6 4-1,5 2 1,4 5 0,5 6-1,3 5 1,2 5-1,0 6 1,-3 6 0,-4 6-1,-5 7 1,-4 3-1,-8 6 1,-7 2-1,-6 2 1,-9 0 0,-3-2 0,-7-2 1,-6-2-1,-6-4 0,-2-4 1,-3-3 0,-1-6-1,1-2 1,1-4-1,5-1 1,3-4-1,6 0 0,3 1 0,6 0 0,9 4 0,0 0 0,0 0-1,0 0 1,-1 21-1,8-7 1,3 3 0,4 2 0,4 4 1,3 1-1,3-4 2,4 0-1,3-5 1,4 1-1,1-7 1,1-1-1,0-5 1,1-2-1,-5-3-1,-1 0 1,-5-1 0,-6-2 0,-3 2-1,-7-2-1,-2 3-2,-9 2-2,10-6-8,-10 6-21,-11-9-5,11 9-1,-2-13 0</inkml:trace>
  <inkml:trace contextRef="#ctx0" brushRef="#br0" timeOffset="18843">8279 1965 41,'22'-8'32,"-8"3"2,3 3-2,8 1-25,-6 0-2,1 4 0,-2-2 1,1 6-1,-8-2 0,0 4-1,-11-9 0,3 18-1,-3-18 0,-17 20-1,0-11-1,0 1 1,-4-2-1,-1-1 0,3-1 0,2-3 0,3 0 0,5-1 0,9-2 0,0 0 0,0 0-1,9 0 1,6-1-1,4 2 0,0 1 0,3 3 1,2 2 0,-1 2-1,-4 3 1,-1 2 0,-7 1 1,-3 2-1,-7 0 2,-3-1-2,-8-3 1,-3 1 1,-6-4-2,-4-1 1,1-2 0,-3-4-1,2-3-1,1-2 0,4 0-2,1-5-5,17 7-32,-15-7-3,15 7 1,-14-13-1</inkml:trace>
  <inkml:trace contextRef="#ctx0" brushRef="#br0" timeOffset="20437">2884 377 30,'0'0'30,"0"0"-12,0 0 1,0 0-5,0 0-2,0 0-4,0 0-1,-5 15-1,5-15-1,-2 23 0,0-5 0,2 5-1,-2 3 0,3 5 0,-4 3-1,5 2 0,-2 0-1,1 3-1,-1-4 2,2 1-1,-2-5 0,1 0-1,-1-6 1,1 0-2,0-5 2,-1-5-2,0-1 1,1-5-1,-1-9 1,0 13-1,0-13 1,0 0 0,0 0-1,0 0 2,0 0-2,0 0 1,0 0 0,0 0 0,-12-10 0,12 10-1,-11-14 1,2 4-1,-1-1 0,0-3 0,-1 0 0,-2-1 0,0-3 0,-2 0 0,3 1-1,0 0 1,-1 3 0,2 1 0,2 3-1,1 1 1,8 9-1,-9-7 1,9 7-1,0 0 0,3 9 0,1 1 1,2 2 0,2 3-1,0 2 2,2 2-2,0-1 2,0 0-2,1-2 2,2-3-1,-1-1 0,3-4 0,-3-3 1,2-5-1,1-1 0,-2-5 1,2-2 0,-3-3-1,2-2 0,-2-1 0,-1 0 0,-1 0 1,-1 0-2,-2 4 2,-7 10-2,10-13 1,-10 13-1,0 0 1,-3 12 0,-1 0-1,-1 2 1,0 0 0,-2 2 1,1-3-2,0-1 1,2 0-1,3-2-3,1-10-6,0 0-26,11 7-3,-11-7-2,15-7 2</inkml:trace>
  <inkml:trace contextRef="#ctx0" brushRef="#br0" timeOffset="21359">3313 498 18,'0'0'33,"13"5"2,-13-5-1,3 18-19,-1 4-8,-6-4 0,5 11 1,-6-6-2,5 6-1,-4-5 0,3 1-3,-2-3 1,2-3-2,0-4 0,1-4-1,0-2-2,0-9-1,1 11-2,-1-11-7,0 0-9,3-16-16,-3 3-1,2-1 1</inkml:trace>
  <inkml:trace contextRef="#ctx0" brushRef="#br0" timeOffset="21625">3216 498 17,'0'0'34,"0"0"1,0 0 0,0 0-16,0 0-12,20-6 0,-4 0-1,9 3-1,0-4 0,6 3-2,-1-5-1,2 5 0,-4-2 0,-1 4-1,-3-1 0,-6 1-2,-2 3-1,-6-3-2,1 8-6,-11-6-12,0 0-15,-13 12-1,2-4 0</inkml:trace>
  <inkml:trace contextRef="#ctx0" brushRef="#br0" timeOffset="21921">3154 768 42,'0'0'36,"10"13"0,2-12 0,3-1-30,9 5-1,-1-6 1,6 3-1,-1-3-2,2 2-1,-3-2 0,-2 1-2,-4 1-1,-5-3-4,0 8-8,-16-6-20,13 1-3,-13-1-3,0 0 3</inkml:trace>
  <inkml:trace contextRef="#ctx0" brushRef="#br0" timeOffset="22171">3620 683 44,'15'23'36,"-11"-7"2,1 2-1,1 5-31,-4-3 1,3 6-1,-3-3-3,2-4-6,3 4-16,0-8-18,-4-6-1,-3-9 1,0 0-1</inkml:trace>
  <inkml:trace contextRef="#ctx0" brushRef="#br0" timeOffset="22812">5313 329 14,'-8'-14'31,"8"14"0,-9-10-6,9 10-13,0 0 0,0 0-2,-4 25-3,2-7 0,7 11-1,-6 4 0,4 9 0,-4 0 1,3 5-3,-3-3 0,2 4-1,-1-4 0,0-3-1,1-6 0,-1-4-1,1-5 0,0-3 0,-1-6 0,1-4 0,-1-13 0,0 13 0,0-13 0,0 0 0,0 0 0,0 0 0,-13-11-1,6 2 1,-2-2-1,-3-5 0,-2-2 0,-3 1 0,1-2 0,-2 2 0,1-1-1,-1 2 1,3 3 0,1 5-1,4 1 1,10 7-1,-13-6 1,13 6-1,0 0 0,2 16 0,4-3 0,3 4 1,2 1 0,4 0 0,3 3 0,-1-4 0,1 1 0,2-3 0,0-6 1,-1-1-1,-1-5 1,0-4-1,-1-4 1,-1-3 0,-2-6-1,1-2 1,-3-2-1,1-3 1,-3 1-2,0-1 2,-3 1-1,1 3 0,-3 5-1,-1 1 1,-4 11 0,5-12-2,-5 12 0,0 0-4,0 0-8,0 0-24,0 0 0,0 0-3,0-10 2</inkml:trace>
  <inkml:trace contextRef="#ctx0" brushRef="#br0" timeOffset="23546">5680 241 34,'11'-3'34,"-11"3"2,12 11 0,-11 8-18,-3 4-14,4 12 2,-5 0 1,3 10-1,-5-2-2,3 2 0,-1-4-2,1-3 0,0-5 0,1-5-1,0-6 0,0-5-1,2-5-1,-1-12-2,1 13-2,-1-13-5,0 0-18,7-16-10,-5 3-1,1-5 1</inkml:trace>
  <inkml:trace contextRef="#ctx0" brushRef="#br0" timeOffset="23843">5596 323 37,'-10'-1'35,"0"-2"1,10 3-1,-11-2-24,11 2-6,0 0 0,17-4 2,0 3-3,4-3-1,7 2-1,2-4 1,4 3-1,0-2 0,1 1-1,-3 0-1,-3 1 1,-4 1-2,-6 0-1,-3 5-4,-16-3-7,18 6-16,-18-6-8,-9 18-1,-4-4 1</inkml:trace>
  <inkml:trace contextRef="#ctx0" brushRef="#br0" timeOffset="24125">5579 645 37,'-2'11'36,"5"-1"0,-3-10 1,14 3-22,1-1-11,0-2 3,7 2-2,1-3-1,3 1-2,0-3 0,-1 1-2,2 1-4,-7-7-11,4 3-21,-5 0-1,-4-3 0,-1 0-1</inkml:trace>
  <inkml:trace contextRef="#ctx0" brushRef="#br0" timeOffset="24343">5999 570 13,'0'0'30,"22"2"0,-13 0 3,1 1-24,6 7 2,-7-5-1,5 11 1,-9-6-2,2 8-1,-8-6 0,-1 4-2,-8-3-1,-1 0 0,-4-2-1,0-1 0,0-3 0,3-2-1,0-1 0,12-4-1,-12 3 0,12-3 0,0 0-1,12 2 0,0-3 0,2 2-1,4-1 1,7 1-1,2-1 1,2 0-1,0 1-2,0-3-1,1 5-5,-8-6-32,4 0 0,-6-5-2,0-3 2</inkml:trace>
  <inkml:trace contextRef="#ctx0" brushRef="#br0" timeOffset="24984">7551 187 28,'4'-9'32,"-3"-1"0,-1 10 0,0 0-22,0 0-1,15 9 0,-13 3-1,3 13-2,-3 3 1,3 9-2,-4 5 0,4 7-1,-4 1-1,1 2-1,-2-2 0,1-2 0,0-2-1,1 0 0,-1-6 1,0-4-1,0-4 0,-1-3-1,0-5 1,0-4 0,-1-4 1,0-7-1,1-9 0,0 0 0,-10 3 0,10-3 0,-9-18 0,2 3 0,-1-4-2,-3-3 1,-2-2 0,-2-2 0,1 0-1,0 1 1,-1 2-1,2 6 0,1 3 1,3 5 0,9 9-1,-11-2 0,11 2 0,-5 19 0,8-2 0,3 3 1,2 4 0,2 1-1,3 1 1,3-5 0,1-1 1,0-6-1,2-3 1,-1-8-1,-1-4 1,1-8-1,-2-4 0,1-4 1,-2-4-1,1-4-1,-2-2 1,-1-1-2,-2 4-1,-2 0-2,3 7-5,-9-2-17,4 6-12,0 4 0,2 2 1</inkml:trace>
  <inkml:trace contextRef="#ctx0" brushRef="#br0" timeOffset="25671">8128 282 49,'0'0'36,"10"21"-2,-9-1 1,-3 7-30,2 8-1,-6 2 3,3 3-1,-4-1-1,6-1-2,-5-6 0,4-2-1,-1-7 0,1-3-2,2-6-1,-1-3-2,2-2-1,-1-9-8,0 0-15,0 0-10,2-13-1,-4-1 1</inkml:trace>
  <inkml:trace contextRef="#ctx0" brushRef="#br0" timeOffset="25937">7999 350 49,'0'0'34,"-11"-7"1,11 7 0,0 0-30,14-7 1,2 9 0,3-4-3,8 3 1,3-5-2,4 3 1,2-2-1,2-1-1,-2 0 1,1-1-2,-9 2 0,-5-1-1,-2 3-2,-9-2-4,1 10-10,-13-7-20,-4 11 0,-9-1 0,-4 1 0</inkml:trace>
  <inkml:trace contextRef="#ctx0" brushRef="#br0" timeOffset="26203">8006 620 50,'-3'11'36,"3"-11"0,2 12-1,-2-12-26,14 9-5,0-4 0,0-4 0,8 4-1,0-4 0,1 2-2,-1-2 0,1 0-2,-1 1-3,-6-7-10,6 2-22,-7-3-1,1-1-1,-2-3 0</inkml:trace>
  <inkml:trace contextRef="#ctx0" brushRef="#br0" timeOffset="26437">8506 534 17,'18'3'29,"-7"-4"0,5 5 3,-1 5-19,0-6-7,8 5 1,-7-1 1,3 4 0,-5-4-1,0 5 0,-14-12 0,12 19-2,-12-19-1,-9 18 0,-3-12-1,-2 2 0,-4-3 0,1 1 0,-2-1-1,4 0 0,2-3 0,4 0-1,9-2 0,0 0 0,0 0-1,0 0 0,14 0 0,-3-1 0,5 2 0,-1 0 0,5 2-1,-1 2 1,-2 2-1,-1 2 1,-2 2 0,-4 4 1,-2 2-1,-4 2 1,-6-3 1,-3 3-1,-7-2 1,-4 0-1,-6-4 0,-2-3-1,-4-1-2,-5-7-6,4 1-33,-5-5 1,-1-2-1,-2-5 0</inkml:trace>
  <inkml:trace contextRef="#ctx0" brushRef="#br0" timeOffset="27484">193 479 37,'0'0'31,"0"0"2,0 0-4,16-2-24,-5 2 0,10 4 1,-2-4 1,12 4-1,1-4-1,10 2 1,1-4-1,9 2-1,4-4-1,5 3-1,2-4 0,5 2 0,1-2-1,1 1 0,-1 0-1,-2 1 1,-3 0 0,-2-1-1,-4 1 0,-6 0 1,-5 1-1,-7 0 1,-6 0-1,-6 0 1,-5 0-1,-8 2 0,-3-3 1,-12 3 0,11 0 0,-11 0 0,0 0 1,0 0-1,0 0 0,-17-10 0,6 6-1,-1-4 0,-6 1 0,-2-4 1,-2 3-2,-3-1 1,-1-2 1,1 2-1,0 1 0,1 1 0,2 0 0,3 2 0,5 1 0,3 1 0,1 1-1,10 2 1,0 0-1,-9 0 1,9 0-1,0 0 1,14 9-1,-3-3 2,3 3-2,5-2 1,4 3 0,3-1 0,3 2-1,1-3 1,0 2 0,-1 1 0,-2 0 0,-5 1 0,-4 1 0,-4-3 0,-6 2 1,-4 2-1,-6-3 1,-3 3-1,-4-2 0,-6-2-2,0 6-3,-11-6-12,0 6-22,-5-2-1,-1 2 0,-4-2 0</inkml:trace>
  <inkml:trace contextRef="#ctx0" brushRef="#br0" timeOffset="28343">273 850 35,'0'0'34,"0"0"3,9 7-2,-9-7-14,2 20-18,-1-1-1,2 3 3,-3 1-2,1 1 0,-1-1-1,0-4 0,-2-3 0,1-3-2,-1-1 0,2-12-1,-5 16-3,5-16-3,0 0-9,-13 6-16,13-6-5,-10-8 0,1-3 1</inkml:trace>
  <inkml:trace contextRef="#ctx0" brushRef="#br0" timeOffset="28625">0 828 42,'0'0'34,"0"0"0,12-7 1,6 5-29,5-2-1,9 2 2,3-2-2,9 3 1,2-3-2,5 0-1,0-1-1,2 2 0,-3-3-1,1 2 0,-7 0 0,-3 1-1,-8 0 0,-7 1-1,-6 3-2,-8-2-3,-3 8-7,-9-7-16,-14 9-8,3 0-1,-6-2 1</inkml:trace>
  <inkml:trace contextRef="#ctx0" brushRef="#br0" timeOffset="28953">12 1060 38,'0'0'33,"-6"12"2,6-12 0,22-1-28,2 4-1,0-5 2,13 4 1,-2-5-3,8 4-2,-2-3-1,3 2 0,-1-1-1,0 0-1,-4 1 0,-4-2-1,-3 2 0,-5 0-1,0 2-3,-7-4-4,3 6-5,-8-8-3,6 6-2,-5-8 0,9 5 0,-9-9 1,7 6 4,-5-5 7,2 1 6,0 1 8,-8-3 5,4 7 3,-16 3 0,14-6 0,-14 6-1,0 0-3,0 0-3,-11 5-2,0 2-2,3 3-3,-1-1-1,2 4 1,0-2 0,6 3 0,3-5 0,8 2 1,1-6-1,7 2 0,0-7 0,6 0 1,-1-5-2,2 0 1,-4-5 1,-1-1-1,-5-2 0,-3-3 0,-7 1 0,-6-2-1,-7 3 0,-5 1 1,-3 1-2,-4 3-1,-1 6-1,-1 1-2,3 14-15,0-2-22,5 2 0,2 0-2,2-2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2:09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0 127 0,'0'0'25,"12"3"0,-12-3 1,13-5-19,1 6-1,0-2 2,6 3 0,-1-3-1,9 6 1,-3-6 0,7 4-2,0-4 0,5 4-1,-1-4-1,5 2-1,-2-3 0,4 2 0,-1-2-2,2 1 2,-1-3-1,3 2 0,0-2 0,2 2 1,0-1-1,-1 2-1,-1-2 1,4 3-1,-3-2 0,2 3 0,-2-2 0,3 2 0,0-2 0,2 2 0,2-2-1,1-1 2,1 1-1,0-2-1,-1 1 1,0-2-1,-3 1 1,0 0-1,-2 0 0,-2 1 0,-2-1 1,2 1-1,-1-1 0,0 2 1,1-2-1,1 1 1,0 0-1,0 0 1,0 0-1,0 1 1,1 0-1,-1 0 0,0 2 0,1-2 0,2 1 0,0-2 0,2 2 0,-2-2 0,1 1 0,-2-1 0,1 1 1,-1 0-1,-2 1 0,-1 0 0,-1 0 0,0 3 1,-2-2-1,3 1 0,1-1 0,-4-1 0,2 1 0,1 0 0,1 1 0,-1-2 0,1 1 0,-2-1 0,1 2 0,0-1 0,-1 0 0,1-1 0,0 0 1,1 0-1,0-1 0,0 0 0,1-1 0,2 2 0,-1-1 1,1 2-1,-1-1 0,-2 2 0,1-1 0,-1 1 1,-2 0-1,2-1 0,-1 0 0,1 0 0,0 0 1,0-1-1,2 1 0,-2-1 0,2 0 0,-1-1 0,2 1 0,-1-1 0,-1 1 0,1-2 0,0 1 0,3 0 0,0-1 0,4 1 1,-2 0-1,2-1 0,1 2 0,1-1 1,1-1-1,1 2 0,-1-2 0,1 1 1,1-1-1,-2-1 0,1 1 0,0-1 1,-3 0 0,-3 0-1,-1 1 1,-5-1 0,-5-1 0,-4 2-1,-8 0 1,-7 1 0,-7 0-1,-5 0-2,-14 1-6,0 0-24,-10-9-7,-9 4 0,-9-6-3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31.2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2184 3081 23,'0'0'32,"0"0"1,0 13-14,6-1-4,-6-12-2,5 21-2,-4-12-2,5 7-1,-5-4-1,8 2-3,-2 0 0,1 1 0,0 0-2,1 2 0,1 0 0,0 0 0,0-2-1,0 2 0,-2-3 0,1 3-1,-1-5 1,0 1 0,0-3-1,-8-10 1,15 14-1,-15-14 1,14 10 0,-14-10-1,13-5 1,-13 5-1,17-14 0,-7 3 1,1-2-1,-1-2 0,2-3 0,3-1 0,1 1 0,3-1 0,3 0 0,4-1 0,2 0 0,5 4 0,1-1 1,3 5-1,0 0 0,3 4 0,2 3 0,1 3 0,-1 4 0,3 1-1,-1 4 1,1 3 1,-3 2 0,-1 2-1,-3 3 1,-5 0-1,-2 2 0,-5 2 1,-5 0-1,-3 0 1,-6-2-1,-2 2 0,-5-5 1,-2 1-1,-5-4 1,-1 0 0,3-13 0,-10 12-1,10-12 1,0 0 0,-11 1-1,11-1 0,1-15 0,1 0 0,3 1-1,3-5 0,1 0 0,1-2 1,4 1 0,0 0 0,4 1 0,-1 1 0,4 0 0,1 5 0,0 1 1,3 3-1,2 2 0,2 3-1,1 5 1,3 4 0,2 2 0,6 3 0,4 2 1,7 1-1,5 3 0,7 0 0,5 0 1,6-1-1,7-2 1,4-2-1,6-2 0,3-3 1,1-5 0,2-2 0,0-7 0,-2-2 0,-5-6 1,-5-3-1,-13-4 0,-10 0 0,-12-5 0,-14 0 0,-11-1 0,-11 1-2,-12 6-2,-18 1-23,-2 11-15,-13 5 0,-14 8-2,-12 11 1</inkml:trace>
  <inkml:trace contextRef="#ctx0" brushRef="#br0" timeOffset="6015">1027 1005 9,'4'-10'17,"-4"10"0,6-12-1,-6 12-2,5-10 0,-5 10-2,5-10-1,-5 10-2,1-11-1,-1 11-1,-2-11 0,-3 1 0,5 10-1,-6-18 0,6 18-1,-8-19 0,4 10-2,-5-3 1,9 12-1,-19-21-1,8 13 0,-4-1 0,2 1-1,-5 1 1,0 2-1,1-1-1,-2 1 1,1 1 0,-1 0 0,-1 1-1,0-1 1,0 0 0,-1 1-1,-1 1 1,-2 1 0,-1-2-1,-2 4 1,0-1 0,2 3-1,-1-1 1,0 1 0,1-1-1,0 1 1,3 1-1,-1-1 0,1 2 0,0-1 0,1 3 0,0-1 0,0 1-1,1-1 1,-2 3 1,2-1-1,-1 1 0,-1 1 0,2 1 0,0 0 0,1 2 0,0-1-1,2 1 1,1 3 0,1 0 0,2 0 0,-1 2 0,3-1 1,-2 0-1,2 1 0,-1 0 0,2-1 0,0 1 0,1-1 0,0-1 0,2 2 0,2 0 0,0 0-1,3 2 1,1-2 0,2 2 1,1 0-1,2 0 0,1 2 0,1-3 1,2 3-1,0-2 0,0 0 0,1-1 0,0 0 0,0-1 0,0-2 0,1 3 0,0-4 0,1 2 1,2-1 0,0 1-1,0 1 0,2-1 0,1 1 1,2-2-1,1 1 0,-1-2 0,3-2 0,-2 1 0,4-1 0,0-3 1,-1 2-1,1-1 1,1-2-1,2-3 1,0 4-1,0-4 1,1 0-1,1-1 0,0-3 0,2 0 0,0-3 0,0 0-1,-1-2 1,3 0 0,-2 0 1,0-2-1,0 1 1,0-4-1,-2 4 1,-1 1-1,-1 0 1,-1 0-1,-2-3-1,1 4 1,-2-3 0,1 2 0,-1-2 1,1-2-1,1-1 0,0-2 0,-3 2 1,2-3-1,-2 0 0,-1 0 1,-2-2-2,0-1 2,-3 2-1,-3-3 0,2-3 0,-4-2 1,-1-1-1,-3-3 0,-1 0 1,-3-4-1,-1-2 0,-2-3 0,-1-2 0,-2-1 0,-2-5 0,-4 0 0,-2-4 0,-3 1 0,-2-4 0,-2 3 1,-4 1-1,-2 4 0,-3 3 0,-1 6 0,-3 7 0,-2 5-1,-5 6-3,2 11-8,-6 5-31,-1 6 1,-7 6-2,-10 7 1</inkml:trace>
  <inkml:trace contextRef="#ctx0" brushRef="#br0" timeOffset="22156">2153 524 10,'0'0'17,"0"0"0,-9-11-1,9 11-3,0 0-3,0 0-1,0-14-3,0 14-1,3-12-2,-3 12-1,6-17-1,0 7 0,1 0-1,0-3 1,2 0 0,1 0 0,0 0 0,2 2 0,1-2 1,0 3 0,-1-3 0,1 3 0,-2 0-1,5 2 1,-3 0-1,1 1 0,-1 1 0,3-1-1,-1 3 0,1 1 0,-2 0 1,1 0 0,-1 3 0,0 0 0,-1 2 0,-1 1 1,1 0-1,-1 2 0,1 1 0,-1 1 0,0 0 0,2 1 0,-2 0-1,2 0 1,-1-2 0,3 3 0,-1-2 0,4 1 0,-3-2 0,4 0 1,-2-1-1,2 0 1,0-2-1,1-2 1,-1-3-1,3-2 0,0-4 1,1 1-1,0-3 0,2-2 0,-1-2 0,2-1 1,-2 0-1,0-2-1,-1-2 1,-1 0 1,-1 0-1,-2 3 0,-2-2-1,-3 4 1,-2 1-1,-3 3 1,-10 10 0,14-12-1,-14 12 1,0 0-1,4-11 1,-4 11-1,0 0 0,0 0 0,0 0-1,0 0 0,0 0 1,0 0-1,0 0 1,-4 16-1,4-7 1,0 5 0,-1 0 0,3 5 0,-1-1 0,2 2 0,1 1 0,2-3 0,0 0 0,3-3 0,0 0 0,2-5 0,3-1 1,1-3-1,3-3 1,0-4-1,4-1 1,2-3-1,2-1 1,0-2-1,2-3 1,2-1-1,3-2 0,3-1 0,0-2 0,2-1 0,2 1 1,4-1-1,1 0 0,3 1 0,-1 1 0,3-4 0,3 1 0,-1-2 0,4 2-1,1-2 0,1 2 1,2 2 0,1 1-1,1 7 1,2 2 0,1 6 1,-1 0 1,-3 7-1,-5-2 1,-6 4-1,-8 0 1,-7 0 0,-10-1-2,-9-3-2,-1 11-26,-12-5-9,-8-1-1,-8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41.9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897 110 2,'6'-12'31,"-6"12"1,0 0-5,0 0-5,0 0-1,-1 19-3,5 8-5,-9 2-1,8 15-3,-8 0-2,5 13-1,-7 0-2,4-1-1,-3-5-1,2-3-1,-1-9 0,0-6-1,0-7-1,2-8 0,1-6-1,2-12-4,-4 10-4,-5-19-7,9 9-16,-4-24-6,-1 2-2,-1-7 3</inkml:trace>
  <inkml:trace contextRef="#ctx0" brushRef="#br0" timeOffset="266">813 279 4,'6'-33'30,"7"3"4,3-2-1,4-5-15,11 6-2,-2-3-3,7 11-4,-2-1-1,3 13-2,-5 3-1,-2 12-1,-7 7-1,-2 9 1,-10 2-1,-3 8 0,-14-1 0,-4 3-1,-8-1 0,-3 1 0,-8-3-1,-1-4 1,-2-4-1,3-6 0,3-5 0,5-3 0,4-5 0,6-4 0,11 2 0,0 0 0,0 0-1,0 0 0,14 0 0,0 10-1,3 4 1,2 5 0,4 4 0,4 3 0,0 0 0,1 2 0,-1-1-1,-1-3 1,-2-2-3,-4-7-2,2 6-8,-13-14-20,4 1-7,-13-8-1,15 3 1</inkml:trace>
  <inkml:trace contextRef="#ctx0" brushRef="#br0" timeOffset="766">1425 360 47,'13'-3'33,"-3"-1"2,2 5 0,7 1-28,-6 2-2,4 8 3,-5-2-1,2 8-1,-8-1 0,-1 5-1,-7-1-1,-3 1-1,-7-3 0,0 1 0,-4-8-1,4 0 0,-3-4 0,6-2 0,9-6 0,-11 4 0,11-4-1,0 0 0,12-3 0,2 1 0,2 1 0,5-1-1,3 1 0,3 0 0,2 0 0,-1 2 0,-2 0 0,-2 1-1,-3 1-2,-5-3-2,-1 6-6,-15-6-25,10-3-5,-10 3 0,7-19-1</inkml:trace>
  <inkml:trace contextRef="#ctx0" brushRef="#br0" timeOffset="1187">1981 10 62,'10'14'38,"-10"6"0,-1 8 1,1 9-32,-3 7-1,7 6 1,-4-2-1,4 2 0,1-6-3,0-3 0,0-6-2,0-7 0,-2-8 0,-1-7 0,-2-13-1,0 0 1,0 0-1,-13-12 0,7-8 1,-1-8-1,2-5 0,1-4-1,2-4 1,5-2-1,2 0 1,6 0-1,3 1 1,4 5-1,3 5 0,5 3 1,1 8 0,2 7 0,-1 7 0,-2 8 0,-4 7 0,-4 8 1,-7 4-1,-9 6 1,-7 2-1,-8 2 1,-7 0-1,-7-1 0,-4-4 1,1-1-1,0-5 1,4-3-1,4-5 0,6-2 1,5 1 0,8-1 0,5 2 0,6 2 0,6 2 0,2 4 1,5 1-2,3 3 2,3-3-2,1-1 1,1 0-1,-4-3 0,-2-2 0,-3-3 0,-4-1-1,-5-5-2,-2 1-2,-9-6-5,13-4-21,-10-7-11,2-4 0,-1-5 0</inkml:trace>
  <inkml:trace contextRef="#ctx0" brushRef="#br0" timeOffset="1812">2438 276 57,'15'-13'35,"4"4"0,-2 3 1,-2 1-27,7 7-3,-6-3 2,2 9-2,-8-1 0,0 8-1,-8-1-2,-2 4 1,-7-1-2,-1 0 1,-3-2-2,0-2 0,0-2 0,11-11 0,-15 10 0,15-10 0,0 0-1,0 0 1,21 2 0,-4 2 0,1 0 0,4 3 0,-1 1 0,1 5 0,-5-1 1,-5 5-1,-7 0 0,-8 1 0,-8 0 0,-6-2-1,-4-1 0,-4-2-1,-1-2-2,-6-7-4,6 7-18,-4-8-18,0 1 1,-4-2-1,0 0 1</inkml:trace>
  <inkml:trace contextRef="#ctx0" brushRef="#br0" timeOffset="2328">-8 979 40,'3'16'34,"-3"-16"2,25 15 1,3-7-28,4-5 0,17 4 1,7-6 0,18 3-3,8-7-1,22 1-1,11-7-2,16 0 0,15-9 0,18-1 0,11-2-2,14-2 1,10-4 0,5 0-1,1 1 0,4 3 0,-7 2-1,-11 2 1,-15 5-1,-17 2 0,-25 7-2,-27 3-1,-24 8-3,-36-2-15,-26 9-20,-28 2 0,-27 4-1,-27 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44.7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5 151 36,'17'22'36,"-8"8"2,-1 8-1,-2 12-23,-9-5-1,6 10-2,-8-11-4,3-1-2,-4-9-1,3-7-1,-2-9-1,5-18 1,-10 8-2,6-18 0,0-8 2,2-11-2,0-5 0,1-9-1,3-6 1,5-3-1,5-5 0,5 4 0,6 1-2,6 10 2,5 5 0,2 11 0,2 10 0,1 9-1,-5 12 1,-3 9 0,-8 8 0,-9 5 0,-10 6 0,-7 1 1,-12 2-2,-9-1 2,-8-4-1,-5-3 1,-1-5-1,1-4 1,4-5 0,3-4 0,7-4 0,9 5 0,14-11 0,-7 20-1,14-10 1,8 1 0,5 3 0,9-1-1,1 1 1,7-5 0,2 0-1,1-4-1,0 1-2,-7-5-6,4 8-12,-10-7-21,-3-1 1,-9-1-2,-2 0 1</inkml:trace>
  <inkml:trace contextRef="#ctx0" brushRef="#br0" timeOffset="578">514 464 62,'11'-10'38,"4"1"-1,-1 4 1,2 0-32,4 7 0,-2-1-1,0 5 2,-5 1-2,-3 10-1,-9 2 0,-3-1 0,-8 1-1,-4 0-1,-2-2 1,-1 1-1,1-6 0,2 1 0,4-6 0,10-7-1,0 0 0,-4 10 0,4-10 0,21-1 0,-4-1 0,5-1-1,3 1 0,3-3 0,1 0-2,-2-1-2,3 2-2,-9-8-10,6 4-27,-6-5 1,-2-3-2,1-8 3</inkml:trace>
  <inkml:trace contextRef="#ctx0" brushRef="#br0" timeOffset="891">1064 191 90,'6'13'39,"-3"7"3,-2 3-3,0 9-35,1 3-2,1 4 1,-2-4 0,2-1-1,-2-4-1,1-4 0,-1-5-2,-1-9 0,0-2-3,0-10-6,0 0-23,-19-12-9,4-3 3,-6-7-3</inkml:trace>
  <inkml:trace contextRef="#ctx0" brushRef="#br0" timeOffset="1109">907 372 71,'9'3'37,"7"-2"-1,7-2 0,7 2-31,4-5-2,5 1-1,1-3-3,-2-4-6,6 1-15,-7-2-14,-6-4 0,-3 1-2,-6-3 1</inkml:trace>
  <inkml:trace contextRef="#ctx0" brushRef="#br0" timeOffset="1250">1388 267 60,'11'23'37,"-2"4"1,2 3 1,3 4-27,-8-5-5,5 4-2,-4-8-1,0-2-3,-3-7 1,-2-4 0,-2-12-2,0 0 1,0 0 0,-13-18 1,8-8-1,0-9 0,4-9-2,5-10 1,5-3-1,6-5 0,7 3-1,6 6 1,5 7-1,2 12 1,1 11 1,0 13 0,-4 10 1,-6 13 0,-7 6 0,-6 9 1,-12 3 0,-8 8 0,-11 1 0,-9 1-1,-8-2 1,-2-3 0,-2-7-1,4-4 1,3-7 0,7-7 0,7-4-1,8-5 1,10-2 0,0 0-1,25 13 2,-2-4-2,6 2 0,6 1-1,5 1 1,4 0-1,-1 0 1,-4-3-2,-4 2-1,-9-5-1,-4 1-2,-9-7-5,1 5-24,-14-6-8,0 0-1,0-10 1</inkml:trace>
  <inkml:trace contextRef="#ctx0" brushRef="#br0" timeOffset="1766">1926 350 65,'18'-7'36,"-4"1"1,1 1 0,2 7-30,-2-2-2,3 9 2,-7-3-2,1 10-1,-5-1 1,0 3-2,-6 0 0,-1-1-1,-4-3 0,-1 0-1,0-4 1,5-10-1,-8 12 0,8-12 0,0 0 0,4 15 0,-4-15 0,14 16 1,-8-7 0,1 4 0,-3 2 0,-2 0 0,-5 0 0,-5 1 0,-8-3-2,-2-2 0,-5 2-3,-6-12-16,0 7-23,-3-5-2,-2 1 0,-3-6-1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0:13.4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218 338 18,'-6'17'28,"-10"4"3,1 10 0,1 7-26,-9 7-1,2 5 3,-4 3-1,4 0 2,-2-7-2,7-5-1,0-10-1,6-4 0,1-10 0,6-6-1,3-11 1,0-12-1,7-7-2,3-9 0,1-8 0,5-13 0,2-12 0,5-6-2,4-4 2,2-3-1,1-1 2,2 0-2,1 6 1,0 11 1,0 11 0,-33 47 0,56-64-2,-32 52 2,-6 10-1,-1 19 0,-4 9 0,-3 11-2,-4 8 1,1 9-1,-2 8 3,0 3-3,1 0 0,1-7 2,0-2-2,1-8 2,1-5-2,1-10 2,-1-6-3,0-6 3,0-6-1,-3-2 0,-6-13 0,10 13-1,-10-13-1,0 0-1,0 0-2,0 0-5,10 5-8,-10-5-19,0 0-2,-8-14 1</inkml:trace>
  <inkml:trace contextRef="#ctx0" brushRef="#br0" timeOffset="594">138 426 63,'0'0'39,"0"0"-2,6-12 2,12 8-38,12 2 0,5 5 1,5-1-1,4 3-1,1-3-2,3 6-8,-9-2-21,0 4-6,-5-3-2,-5-3 1</inkml:trace>
  <inkml:trace contextRef="#ctx0" brushRef="#br0" timeOffset="890">1158 472 40,'-15'-5'31,"-9"1"3,2 2-3,-6 6-27,-2 5-2,1 1 2,-2 6-3,2 2 3,0 2-4,7 1 2,5 0-3,5-1 2,7-2-1,8-3 1,5-4-1,9-2 2,4-6-1,7-3-1,3-6 1,2-5-2,4-3-2,-2-9-5,3-4-4,-7-9-15,0-3-6,-1-4-1,-7-3 3</inkml:trace>
  <inkml:trace contextRef="#ctx0" brushRef="#br0" timeOffset="1187">1301 0 24,'0'0'28,"-15"14"2,5 5 3,3 11-26,-10 8 1,6 7 1,-7 10 0,6 6-2,-3 2-1,7-1-1,2-1-3,6-6 3,4-3-5,7-5 2,4-11-2,7-7 2,5-7-1,3-2 1,1-11-2,2-4-3,4-1-10,-5-8-18,4-1-7,2-3 0,-3-3 0</inkml:trace>
  <inkml:trace contextRef="#ctx0" brushRef="#br0" timeOffset="1656">1716 410 20,'1'17'28,"1"4"-2,-5 10-8,0 1-12,6 9 4,-5-3-3,6 0 1,-4-3-4,6-9 1,-5-2-3,2-11 1,-2 0 0,-1-13 0,0 0-1,10-9 1,-6-7-1,2-4 0,2-9-1,3-1-1,2-8 2,3 1-4,4-1 3,1 5-3,1 5 3,1 8-2,-1 8 2,1 11-2,-2 9-1,-3 11 2,0 8-1,-5 5 2,1 5-2,-4 0 2,-1-2-3,-1-5 3,-3-4 0,-1-7 0,-3-6 0,-1-13 1,0 0-1,0 0 1,7-15 0,-2-1-1,2-8 0,2-3 0,4-3 1,4-1-2,2 1 1,3 2-1,3 5 2,0 5-2,2 8 3,-2 8-2,-2 7-2,-3 9 3,-3 4-1,0 8 2,-7 3-3,0 3 2,-5-2-2,-1 0 2,-2-4-1,1 0-1,-2-4 1,-2-6-3,2-1-1,-1-15-11,0 0-22,0 0 0,0 0-2,14-25 1</inkml:trace>
  <inkml:trace contextRef="#ctx0" brushRef="#br0" timeOffset="2281">2627 497 46,'9'15'33,"-3"3"0,-4 2 1,-1 3-32,-1 3 1,-1 2-2,2-3 2,-1 2 0,0-8-1,1 1-1,-2-9-1,3 2-3,-2-13-7,0 0-17,0 0-7,3-15-2,-3-1 2</inkml:trace>
  <inkml:trace contextRef="#ctx0" brushRef="#br0" timeOffset="2500">2614 310 60,'-10'-12'38,"10"12"-3,-12-12-1,12 12-29,0 0-10,0 0-6,0 0-19,0 0-4,0 0-2,9 11 1</inkml:trace>
  <inkml:trace contextRef="#ctx0" brushRef="#br0" timeOffset="2812">3192 148 26,'0'0'28,"0"0"3,12 24 0,-11 0-25,0 11-1,2 9 3,-5 8-2,3 8 2,-4 1-4,3 3 1,-2 0-4,1-3 1,-2-7-2,2-11 0,0-6-1,0-11-3,4-4-3,-3-22-11,0 0-11,0 0-6,13-31-1</inkml:trace>
  <inkml:trace contextRef="#ctx0" brushRef="#br0" timeOffset="3094">3461 138 54,'0'0'34,"13"17"1,-10 4-1,-1 6-32,-1 10 1,-3 9 1,2 5 2,-5 4-4,4 0 2,-1-1-4,1-4 2,-1-3-2,3-4 1,-2-9-1,2-4 1,0-9 0,-1-3 0,0-6 0,0-12-2,1 16 0,-1-16-3,-2-11-7,-4-3-5,6 1-20,-5-1-2,-2-4 0,-4-3 3</inkml:trace>
  <inkml:trace contextRef="#ctx0" brushRef="#br0" timeOffset="3422">2992 365 58,'0'0'36,"0"0"0,8-10 0,16 10-31,10 3-1,12 0 1,5 0 1,11 1-1,0-1-1,2 1-1,-3-1-1,-3 3 0,-9-3-1,-8 2 0,-9 0-2,-9-3-1,-7 1-2,-16-3-7,20-5-25,-20 5-3,0 0-1,4-11 0</inkml:trace>
  <inkml:trace contextRef="#ctx0" brushRef="#br0" timeOffset="3875">4036 523 22,'13'-11'33,"-13"11"0,5-13-11,-5 13-11,0 0 1,3-13-1,-3 13-1,-5-15-5,5 15-1,-17-16-1,3 10-1,-3 3-2,-4 4 2,-4 6-2,-5 5-3,-3 8 4,-2 3-3,1 5 3,1 3-3,4 0 3,4-2-2,7-2 1,9 0 1,7-5-1,8-4 2,7-8 0,5-3-1,5-5 0,2-4 0,2-4 0,-1-7 1,2-6-1,-1-2-2,1-1 2,-2-5 1,-3-1-1,-4 1 2,-1 2-3,-6 5 2,-1 2-3,-3 5 2,-8 13-2,0 0 0,0 0 0,2 13-2,-4 3 2,1 5-2,0 3 3,1 4-2,0 0 2,3 4-2,1-3 2,1-3 2,2-3-3,1-5 2,0-3-4,2-3-4,-10-12-14,16-10-15,-4-2 0,-2-5-2</inkml:trace>
  <inkml:trace contextRef="#ctx0" brushRef="#br0" timeOffset="4437">4353 487 16,'5'22'28,"-6"-1"3,2 1 0,-3 5-25,-1-2-1,5 2 2,-4-6-1,5-3 0,-3-5-2,3-3-1,-3-10 0,0 0 0,0 0 0,9-3-1,-5-9 0,2-4 0,4-5-1,1-2-1,2-4 1,5-2-2,1 2 2,2 2-2,2 1 2,0 8-1,-1 2 1,3 9 0,-2 3 0,0 8 1,-4 4 0,0 7 2,-4 4-3,0 3 3,-5 3-3,-3 0 1,-1 1-2,-2-4 2,-3-1-1,0 1-1,-1-10 2,0-3-3,0-11 0,-2 12-2,2-12-4,0 0-14,0 0-16,5-9-1,-5 9-1,14-15 2</inkml:trace>
  <inkml:trace contextRef="#ctx0" brushRef="#br0" timeOffset="4922">5223 552 17,'16'-6'34,"-7"0"1,-9 6 0,0 0-26,-2-13 0,2 13-1,-15-3-3,2 3-3,-4 2 0,-4 2-1,-2 4 0,-2 2 0,-1 4-2,0 2 3,1 0 0,5 1 0,3 1 0,6 1 0,3-4 1,7 5-1,2-4 1,6 0-1,4-2 1,3 1-2,2-4 2,2-2-3,3 0 0,0-9-5,5 4-9,-4-7-22,4-6-2,-1-4-2,-2-1 0</inkml:trace>
  <inkml:trace contextRef="#ctx0" brushRef="#br0" timeOffset="5265">5465 652 16,'22'-1'31,"4"0"2,-2-4 2,1-2-28,4 3-2,-2-2 3,3 2-1,-7-2 0,1 0-1,-6 0-2,0 0-1,-6 0 0,-3-2-1,-9 8 1,9-14-2,-13 5 0,4 9-1,-12-17 1,1 11-1,-6-1 0,0 3-1,-5 1 0,-2 2 0,-1 6-1,1 3 1,0 4-1,0 2 1,4 3-1,1 3 3,5 1-1,5 0 2,4 3 0,5-2 1,5-2 1,8-2-1,5-3 1,8-1-2,3-5 2,6 0-2,2-7 1,2-1-2,-1-3 0,-2-1-1,-4-1-2,-6-6-3,-4 8-8,-11-3-26,-4-5 0,-7-3-2,-5-2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55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270 24 23,'1'-13'31,"-1"13"4,0 0-11,0 0-3,12 17-3,-13 5-4,9 13-3,-6 2-3,5 12 0,-5 4-1,3 7-2,-4-4 0,0 0-3,-1-7 1,-1-2-2,-2-9 0,1-5-1,-1-11 1,0-4-1,1-6 1,2-12-1,0 0 0,-10 0 0,7-11 1,-1-4 0,0-5-2,1-7 1,-2-6-1,3-5 1,2-1 0,2-3 0,6 1-1,1-5 0,7 0 1,5 2 0,6 2 0,5 3 0,3-1 0,4 8 0,0 3 0,0 9-1,-3 9 1,-7 10 1,-5 10-2,-5 10 1,-9 9 0,-5 4-1,-10 9 1,-4-2 1,-7 4-1,-6-5 0,-4-2 1,-3-4-1,0-10 0,2-1 1,1-10-1,4-4 0,4-7 1,5-2-1,13 2 0,-11-15 1,11 15-1,1-13 1,-1 13-1,13 1 0,-1 8-1,3 4 1,1 6 0,3 3-1,4 4 1,2 1 0,1 1 0,-3-4 0,1-1 0,-2-5 0,-2-5 0,-3-1 0,-4-4 0,-2-4-2,-2-2-3,-9-2-5,14-7-15,-9-3-16,-2 0 0,2-3 0,1-2 0</inkml:trace>
  <inkml:trace contextRef="#ctx0" brushRef="#br0" timeOffset="703">823 422 27,'20'-5'34,"-6"2"2,4 3 0,2 6-22,-8-5-1,6 9 0,-18-10-4,17 25-2,-16-12-1,-3 6-1,-7-4 0,-2 1-2,-5-1 0,0-4 0,-1 0-1,2-4 0,3-2-1,12-5 0,-14 4-1,14-4 1,0 0 0,0 0-1,18 2 1,-4-1-1,5 0 1,4 1 0,2-1 0,3 2-1,2-2 0,0 0-1,-1 0-2,-3-5-2,-1 5-6,-11-10-23,6 1-8,-4-5 1,-2-3-2</inkml:trace>
  <inkml:trace contextRef="#ctx0" brushRef="#br0" timeOffset="1093">1427 139 61,'9'20'39,"-5"8"-1,-1 3 2,3 12-35,-4 0 2,6 5-1,-5-3 0,3-4-3,-4-3 0,3-9-2,-3-5 0,-1-10 0,-1-14 0,-4 9 0,4-9 0,-10-16 0,6-3-1,-1-6 1,0-9 0,3-4-1,3-9-1,4-4 1,3-3-1,6 2 1,2 2-1,6 7 1,4 6-1,4 5 1,1 13-1,1 7 1,1 11 0,-3 7 1,-3 9-1,-7 7 0,-6 7 1,-10 5 0,-8 0-1,-11 5 1,-8-4 0,-6-3-1,-6-7 1,0-3-1,1-7 1,4-4-1,5-5 1,6-6 0,7 2-1,12-2 2,-10-3-2,10 3 1,10 2 0,1 1 0,4 3 0,5 5-1,2-1 1,5 4-1,3-1 2,1 2-2,1-3 0,-4 1 0,-1-2 0,-5-4-2,-2 0-2,-8-6-6,4 8-21,-16-9-11,10-3 0,-10 3 0</inkml:trace>
  <inkml:trace contextRef="#ctx0" brushRef="#br0" timeOffset="1703">1928 320 53,'17'-8'36,"2"6"-1,-2 0 2,-1 1-30,8 8 1,-5-4 0,3 8-1,-7-2 0,1 6-3,-8-2 1,-1 2-3,-10-1 1,-4-1-1,-3-3 0,-3 0-1,1-4 0,1-3 0,0-1 0,11-2-1,0 0 1,0 0-1,16-6 1,1 8 0,1 2 0,3 5-1,0 0 1,-1 6 1,-9 1-1,-4 5 0,-8 0 1,-7-1-1,-10 0 0,-5-1 0,-4-3-1,-5-4-1,2-3-1,-3-9-4,8 6-9,-4-7-28,8-2 0,-1-3-1,0 2 2</inkml:trace>
  <inkml:trace contextRef="#ctx0" brushRef="#br0" timeOffset="2234">-17 947 47,'-16'5'35,"16"-5"4,0 0-2,17 7-27,6-6-2,17 1-1,7-1 1,17 1 0,9-3-2,14 2-1,13-4-1,11 4-1,11-6 1,12 2-2,9-6 1,9 4-1,3-6 0,6 2-1,-4-1 1,-3 1-1,-12 1-1,-9 0 1,-17 5-1,-16-1 0,-19 5-1,-19-2 0,-22 7-2,-19-2-2,-15 10-7,-29-2-29,-12 3-2,-20 1 1,-13 3-1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58.1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92 203 54,'-3'30'40,"-4"9"-2,-1-3-4,4 21-23,-8-1-3,7 3 0,-6-7-2,5-3-3,-1-9-1,2-9 0,0-9 0,-1-9-1,6-13 0,0 0 0,-10-29 0,8 3-1,2-13 1,0-8-1,3-9 0,5-6 0,6-4-1,7 0 2,6 1-2,7 7 1,5 6 0,8 9 0,2 12-1,-1 11 1,-3 13 0,-6 11 0,-6 12 0,-8 8 0,-11 10 0,-14 4 1,-12 4 0,-12 4-1,-8-2 1,-9-2 0,-5-9 1,-1-6-2,-1-8 2,5-6-1,8-5 0,7-6 0,6-5 0,10-1-1,12 4 1,0 0-1,0 0 0,18 5 1,0 4-1,4 0 0,2 6 1,5-1-1,2 4 0,0-3 1,0 1-1,-1-2 0,-1-2 0,-3 0-1,-2-5-1,-7-2-3,4 0-6,-21-5-23,21-8-9,-21 8 1,12-22 0</inkml:trace>
  <inkml:trace contextRef="#ctx0" brushRef="#br0" timeOffset="532">502 428 48,'16'-1'38,"-1"-1"-1,2 3 2,5 5-26,-10-3-5,6 9 1,-7-3-2,-2 12-1,-8-4-1,-1 8-1,-9-5-1,-2 0 0,-3-3 0,0-1-1,0-3 0,3-6 0,11-7-1,-15 5-1,15-5 1,0 0 0,10 5-1,5-7 0,5 1 1,4 0-1,6-2 1,5 5 0,4-5-1,-2 0 0,0-1-1,-5 0-2,0 1-1,-9-9-7,3 10-11,-11-12-22,-1-4 1,-5-7 0,-2-6 2</inkml:trace>
  <inkml:trace contextRef="#ctx0" brushRef="#br0" timeOffset="922">1035 158 72,'9'7'40,"1"11"1,-5 6 0,-9 3-32,10 12-5,-3 0 2,3 7-1,-4-4-2,2 0 0,-2-7-1,1-7-2,-1-7-1,-2-6 0,2-4-5,-2-11-13,-12-8-23,4-6 0,-7-1-1,-5-9 1</inkml:trace>
  <inkml:trace contextRef="#ctx0" brushRef="#br0" timeOffset="1125">907 379 64,'0'0'41,"17"-3"-1,2 1 1,6 7-23,3-10-16,6 0 2,1-1-3,3-2 0,-3 4-3,-6-9-5,6 10-15,-7-10-19,-5 1 1,-4-4-1,-3 1 0</inkml:trace>
  <inkml:trace contextRef="#ctx0" brushRef="#br0" timeOffset="1250">1392 241 53,'15'21'40,"-3"7"-2,0 3 2,-3 8-27,-3-2-6,6 5-2,-6-4-1,2-5-2,-4-3-1,-2-8 0,-2-6 0,0-16-1,0 0 1,-10-9 0,6-14 0,0-10-1,2-11 0,2-8 0,5-9 0,5-2 0,5-1-2,5 3 1,4 5 0,6 12 0,3 8 0,0 12 1,-3 16 1,-2 11 0,-7 14 0,-6 7 0,-8 10 1,-12 3 0,-9 6-1,-7 0 2,-7-2-2,-3-2 1,1-14 0,2-1 0,2-11 0,8-1 0,5-12 0,13 0-1,0 0 0,0-17 0,0 17-1,22-11 1,-6 12-1,7-1 0,2 8 1,4 5-1,0 4 1,1 2-1,-1 1 1,-1 2-1,-2-3 1,-7-2-1,-2-4 1,-5-4-2,-1-2-1,-11-7-2,13 6-5,-13-15-15,0 9-20,8-22 2,-2 7-2,2-6 2</inkml:trace>
  <inkml:trace contextRef="#ctx0" brushRef="#br0" timeOffset="1860">2012 282 59,'15'-8'39,"-1"7"-2,-1-1 3,-13 2-30,15 5-4,-15-5 1,19 13-1,-19-13-1,6 18-1,-7-8-1,-2 2 0,-4-2-1,-1 1 0,-1-2 0,9-9-2,-13 13 1,13-13-1,0 0 0,1 12 1,10-9-1,6-1 1,3 3 0,3 2 0,2 3 1,-1 2 0,-2 0 0,-4 4 0,-8-2 0,-7 4-1,-7-5 1,-7 4-1,-8-5 0,-3-3 0,-5-1-1,-5-5-2,2-1-2,-6-11-11,5 7-28,3-7-2,0 2 1,-2-1-1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46 160 39,'2'-13'36,"-2"13"3,-1 14 0,-5 6-26,13 18-1,-5 7-3,8 17-1,-8 5 0,6 9-3,-3 1-1,-1-1-1,-2-10-1,0-5-2,-2-13 0,0-11-1,2-11-1,-4-9-2,5-5-3,-3-12-7,0 0-19,0-20-8,-4-1-1,-1-8 2</inkml:trace>
  <inkml:trace contextRef="#ctx0" brushRef="#br0" timeOffset="234">0 302 27,'15'-45'33,"12"5"4,1 3-1,5-1-24,13 14-3,-4 0 0,10 15 1,-9 5-3,-1 14-2,-7 4-1,-7 8 0,-10 5 0,-11 5-2,-12 5 1,-11-2-1,-12 3 0,-9-1 0,-4-2 0,-3 0-1,0-11 1,5-2-1,6-11 0,7 2 0,8-7 0,7-2 0,11-4 0,0 0-1,13 14 1,3-1 0,5 8 0,7 0-1,3 5 2,6 1-2,1 5 0,1-1 0,0 0 1,-4-4-2,-1-1 1,-6-5 0,-3-4-1,-8-2 0,-1-4-2,-16-11-3,17 13-6,-17-13-23,0 0-7,7-19-1,-1 2 1</inkml:trace>
  <inkml:trace contextRef="#ctx0" brushRef="#br0" timeOffset="703">686 606 89,'12'16'41,"-1"5"2,-7-7-9,1 17-28,-3-8 0,3 4-2,-4-6-1,0-3-2,0-2-3,-1-16-3,5 21-11,-5-21-27,0 0 1,10-10-1,-3-3 0</inkml:trace>
  <inkml:trace contextRef="#ctx0" brushRef="#br0" timeOffset="1062">1642 287 63,'0'0'41,"-10"11"0,7 10 1,-4 5-33,12 9-2,-3 3-2,6 4 0,-3 1 0,2 0-3,-2-5 0,0-5-1,-3-6 0,-2-7-2,1-4 1,-3-5-4,2-11-3,-10 0-9,10 0-26,-10-22 0,0 1 0,-7-3 0</inkml:trace>
  <inkml:trace contextRef="#ctx0" brushRef="#br0" timeOffset="1328">1495 540 69,'14'3'39,"8"4"-3,5-9 2,6 1-34,7 0-4,7 2-6,-2-2-25,2-3-6,2 2-1,-4-7 1</inkml:trace>
  <inkml:trace contextRef="#ctx0" brushRef="#br0" timeOffset="1640">3004 130 55,'2'18'38,"1"10"1,0 7 1,-4 4-32,5 14-1,-4 1 1,5 6-1,-7-6-1,1-2-2,-4-11-1,2-8-1,-1-10-1,0-7 1,4-16-1,0 0 0,-11-23 0,9-7-1,3-4-1,1-13 1,2-6-1,4-11-1,7-2 0,7-1 1,5 7-1,7 4 1,4 12 0,3 9 0,3 13 1,-3 13-1,-7 15 1,-6 11 0,-10 5 1,-7 10-1,-13 3 1,-12 7 1,-10-1-1,-8 0 1,-8-6-1,-3-3 1,-3-6-1,3-5 1,7-5-1,5-10-1,7-1 1,10-4-1,14-1 0,0 0 1,23 11-1,1 0 0,2 1 1,6 6 0,3 0-1,1 1 1,1 0-1,-3-2 0,-2-5-1,-2-5-3,-1 0-4,-8-11-18,2 0-17,-3-6 1,-3-8 0,-2-7 0</inkml:trace>
  <inkml:trace contextRef="#ctx0" brushRef="#br0" timeOffset="2171">3657 86 74,'11'14'39,"-2"7"2,-2 14 0,-1 7-37,4 10 1,-3 0-1,2 2 1,-5-4-1,2-5-2,-4-5 0,0-12-1,-3-5 0,-2-10 0,3-13 0,-12 2 0,5-15 0,2-10-1,1-9 1,1-8-2,5-10 1,2-5-1,8-6 0,6 1 0,6 4 0,3 6 0,6 7 0,1 8 0,3 13 0,-1 7 1,-4 14 0,-6 7 0,-6 11-1,-8 5 1,-11 7 1,-9 3 0,-11 2-1,-8 2 1,-4-5 1,-4-2-1,1-8 1,2-1-1,7-7 0,5-2 0,6-5 1,14-6-1,-5 16 0,15-7 0,4 4 0,5-1 0,3 3 0,4 1 0,1 0 0,5-2 0,-1-1-1,-2-2 0,-2-2-1,-3-2-1,-1-1 0,-4-7-4,2 3-5,-21-2-22,22-19-11,-12 5 1,1-2-1</inkml:trace>
  <inkml:trace contextRef="#ctx0" brushRef="#br0" timeOffset="2718">4236 257 52,'18'-8'38,"-1"0"0,4 3 0,8 5-26,-8-3-4,5 8-1,-6-1 0,-1 6-2,-6 0-1,-7 6-1,-8 0 0,-6 1-1,-6 1 0,-3-1-1,-2-3 1,3 0-1,-1-4 0,5-3 0,12-7-1,0 0 0,0 0 0,14 10 1,6-3-1,4 3 1,2-1 1,3 6 0,-3 5 0,-5 2 0,-6-2 1,-11 3-1,-9-3 0,-10 0-2,-8-3 0,-4-1 0,-5-7-2,-5-3-3,2 3-7,-9-5-30,6-1-2,0-2 0,2 2 0</inkml:trace>
  <inkml:trace contextRef="#ctx0" brushRef="#br0" timeOffset="3390">3502 527 43,'-14'-2'36,"14"2"1,0 0-1,-14-5-24,14 5-3,0 0-2,7 12-3,-7-12 0,8 13 0,-8-13 0,10 17-1,-10-17 0,8 19 0,-8-8-1,0-1 0,-5 2 0,0-3-1,-2 1 1,-1 0-1,-2-2 1,1-1-1,9-7 1,-12 9-1,12-9 1,0 0-2,0 0 2,1 11 0,-1-11-1,18 5 0,-4-1 1,2 2 0,2-4-1,0 2-1,1-2 1,-2-2-2,-3 4-2,-5-6-3,4 10-11,-13-8-26,0 0 0,-9 8-1,-7-4 1</inkml:trace>
  <inkml:trace contextRef="#ctx0" brushRef="#br0" timeOffset="3843">2520 1090 56,'0'0'38,"27"6"0,15-8 3,10-8-33,31 4-3,16-8 2,21 1-1,15-7 0,21 3-1,10-5 0,12 0-3,6-3 0,1 3-1,-1 2 0,-6 3-2,-12 2-2,-21-1-9,-17 6-30,-30 5 1,-31 1-2,-29 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07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125 92 50,'-16'41'39,"-3"4"0,2 9 0,-1 6-23,0-1-10,8 8 0,-1-10-2,7-6 0,-2-10-1,4-9-1,-1-11-1,3-7 1,0-14-1,-1-12 0,1-10 0,3-9-1,1-10 1,1-11 0,6-11-1,8-4 0,8-2 0,3 8 0,6 3 0,2 12 0,3 9-1,-1 16 1,-5 15 0,-7 11 0,-6 11 1,-9 9-2,-10 6 2,-7 3-1,-10 6 1,-8-1 0,-8-1-1,-6-4 2,-4-5-2,2-8 2,5-5-1,2-3 1,6-8-1,9-3 0,5-1 1,11-1-1,10 8 0,5 1 1,5 1-1,4 2-1,3 2 1,5-3-1,1 3 0,-1-5-1,0-1-3,-4-6-2,2 4-8,-9-11-30,3 2 1,-3-6-1,-4-4 1</inkml:trace>
  <inkml:trace contextRef="#ctx0" brushRef="#br0" timeOffset="547">531 346 62,'15'-4'40,"0"5"0,3-1 1,7 8-32,-8-3-4,7 7 2,-7 1-1,2 2-1,-9 2-2,-2 0 0,-8 5-1,-1-3 0,-5-3 0,-1-2 0,-1-3-1,1-1 1,7-10-1,-12 12 0,12-12 0,0 0-1,0 0 1,0 0-1,16 2 0,-5-2 0,6-1-2,1-4 0,7 1-2,-2-10-5,8 8-14,-2-11-21,0-7 1,-4-7 0,1-2 1</inkml:trace>
  <inkml:trace contextRef="#ctx0" brushRef="#br0" timeOffset="860">1047 157 70,'12'15'41,"-9"5"0,-2 1 1,2 11-29,-2 2-10,7 1 0,-1 1 0,5-2-1,-3-2-1,0-8-1,0-1-2,-4-12-2,1 2-7,-6-13-17,-13 0-14,-1-6 0,-4-7 0</inkml:trace>
  <inkml:trace contextRef="#ctx0" brushRef="#br0" timeOffset="1063">938 369 51,'10'-10'37,"11"9"-1,5-4-1,8-5-23,8 4-10,7 1-1,6-5-3,5 3-6,-6-7-17,-1 1-10,0 1-2,-10-4 1</inkml:trace>
  <inkml:trace contextRef="#ctx0" brushRef="#br0" timeOffset="1188">1558 241 50,'1'33'38,"-2"7"0,1 6 1,0 10-23,1-10-11,6 0 1,-4-7-2,3-8-1,-3-6-1,2-9 0,-5-16 0,0 0-1,8-11 0,-8-12-1,2-11 1,3-9-1,1-10 1,3-11-2,6-4 0,7-1 0,5 3 0,5 6 0,1 11 0,2 8 0,-2 15 0,-2 14 2,-8 13 0,-7 12-1,-10 10 1,-8 9 0,-9 7 1,-7 2-1,-10 2 3,-2 2-3,-4-5 1,3 1 1,3-15-1,4-1 0,6-7 0,5-2 0,10-4 0,5-2-1,10-1 0,4 0 1,5 3-1,5-1 0,3 4 0,5-6 0,-1 2-1,2-3-1,-4 0 0,-2-4-1,-1 0-4,-8-10-7,2 2-29,-6-6-3,-2-4 1,-3-3 1</inkml:trace>
  <inkml:trace contextRef="#ctx0" brushRef="#br0" timeOffset="1688">2147 341 50,'10'5'39,"1"5"0,-3-1 0,-8-9-23,14 21-10,-11-10 0,4 1 0,-6-2-1,2 0-2,-3-10 0,5 16-2,-5-16 1,8 11-2,-8-11 1,15 9 0,-5-5 0,2 5 0,1-1-1,1 2 1,0 4 1,-2 0-1,-4 7 1,-3-1 0,-7 3 0,-6 1 0,-5-1 0,-5-1-1,-6-3 0,0-2 0,0-7-2,-1-5-5,13-1-36,-5-4-2,7-3 0,5-6-1</inkml:trace>
  <inkml:trace contextRef="#ctx0" brushRef="#br0" timeOffset="2469">2019 323 7,'0'0'31,"-12"-15"1,12 15 2,11-13-19,-4 2-1,15 8-2,-5-3-1,12 8-2,-3 0 0,5 7-2,-7 0 0,0 10-2,-10 0 0,-6 5-1,-8-1-1,-9 3-1,-9-1-2,-8-1-7,-1-3-32,-11 0-1,-6-5-2,-5-5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48.4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262 19 37,'0'-13'37,"0"13"0,0 0 0,-12-6-22,16 23-3,-4 5-3,5 11-2,-4 4-2,4 12 0,-4 1 0,2 8 0,-4-4-2,1 5-1,-3-10 0,0-1 0,-2-6-1,1-8-1,0-5 0,0-8 0,2-3-2,2-18-2,-2 19-3,2-19-5,0 0-7,-8-11-18,5 2-3,0-4-1,-2-6 2</inkml:trace>
  <inkml:trace contextRef="#ctx0" brushRef="#br0" timeOffset="328">46 145 54,'-11'-8'36,"11"8"1,-10-10 0,10 10-27,12-5-3,4 1 0,14 5 0,4-7-2,15 4 1,4-8-1,7 3-1,3-5-1,0 2-1,-2-1 0,-1 0-1,-9 2-1,-9-1 0,-7 5 0,-11 1-2,-6 1 0,-7 1-2,-11 2-5,0 0-5,-10 19-18,-5-6-9,-3 3 0,-4 4 0</inkml:trace>
  <inkml:trace contextRef="#ctx0" brushRef="#br0" timeOffset="719">-7 673 64,'-3'12'39,"3"-12"0,23 6 1,3-6-33,5-4-1,14 4 1,0-6-1,10 5-1,-1-4-1,2 5-1,-3-2-1,-3 2-1,-4 1 0,-8 1-1,-3 2 0,-10-2-1,-4 3-1,-6-4-1,-3 7-4,-12-8-6,17 12-21,-17-12-8,9 7 1,-9-7 0</inkml:trace>
  <inkml:trace contextRef="#ctx0" brushRef="#br0" timeOffset="953">926 491 46,'17'8'40,"-5"6"1,-4 6-1,-2 11-14,-7-4-20,4 5 0,-4-3-1,2 4-2,-2-6 0,-1 2-2,1-10 0,-2 1-2,3-7-2,0-13-3,5 18-7,-5-18-24,0 0-4,10-13-1,-1-2 2</inkml:trace>
  <inkml:trace contextRef="#ctx0" brushRef="#br0" timeOffset="1250">1313 419 68,'24'-11'40,"0"5"1,-3-4 0,4 9-35,0-4 0,9 2-2,-4 1 0,4 1-2,-3 0 0,1-4-1,-3 4-2,-5-1 0,-3 1-2,-9-3-6,0 10-15,-12-6-17,-9 9 0,-10 2 0,-6 2 1</inkml:trace>
  <inkml:trace contextRef="#ctx0" brushRef="#br0" timeOffset="1391">1457 538 63,'3'10'39,"10"-3"-1,9-8 2,9-2-32,4-4-6,9-4-4,7 8-13,2-5-24,-2-1 1,2 0-1,-2 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8:50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302 17 49,'0'0'38,"-11"12"0,2 10 0,5 11-26,-3 5-4,11 11-1,-5 1 1,6 6-2,-4-3-3,2-5 1,0-5-2,-3-6 0,-1-10-2,-1-3 0,2-9-1,-4-4-3,4-11-5,0 0-10,0 0-22,-10-17 1,6 1-1,-4-7 0</inkml:trace>
  <inkml:trace contextRef="#ctx0" brushRef="#br0" timeOffset="250">23 85 71,'0'0'41,"6"-13"-1,9 6 0,6-2-35,15 2 0,7-1-1,10-1 0,3 0 0,5 1-2,-2 2-1,0 0 1,-5 4-2,-8 2 0,-9 1 0,-9 1-2,-5 2-1,-12 0-4,2 10-13,-13-14-22,-14 21 1,-2-7-2,-7 2 3</inkml:trace>
  <inkml:trace contextRef="#ctx0" brushRef="#br0" timeOffset="531">-1 512 64,'1'15'39,"5"-5"1,5-5 1,7-2-28,4-2-9,8 5 0,5-4 0,5 4 0,2-3-1,2 1-1,-2 0-1,-2 0-1,-4 0-1,-2-3-2,-3 5-3,-8-9-9,9 7-16,-6-6-10,0-2-1,1-6 1</inkml:trace>
  <inkml:trace contextRef="#ctx0" brushRef="#br0" timeOffset="766">835 389 54,'0'0'39,"3"10"-1,-9 5 2,0 6-29,-6-1-5,10 5 1,-1 1-3,8-5 0,5-1-1,7-7 0,5-5-1,7-7 0,3-7 1,2-6-1,1-6 0,-3 0 0,-6-9 0,-5 3 0,-10-1 0,-9 3-1,-13 1 0,-6 8 0,-10 2 0,-2 5-1,-5 11-1,-5 5-2,4 14-8,-3 4-31,4 4-1,0 1 0,1 3-1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00.7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0 137 3,'0'0'31,"0"0"2,0 0 3,0 0-16,0 0-9,0 0-1,19 3 1,-9-3-2,7 4 0,1-1-3,10 1-1,4-4-1,6 3 0,3-4-1,7 1-1,3-3 0,6 3 0,0-3 0,5 0 0,1 1-1,7 0 1,2-1 0,4 1-1,2-3 0,6-1 1,3-1-2,3 2 1,3-1 0,-2 0-1,-1 1 0,0-1 0,-4 3 1,-3 0-1,-5 1 1,-3 2 0,-2-2-1,-2 1 1,0 1 0,-2-1-1,0-1 1,4 2-1,-1-3 0,0 2 1,0-2-1,1 2 0,0 0 0,4 1 0,-2 0 1,-1-1-1,-2 3 0,1-3 0,-1 3 0,-2-1 0,-2 0 1,-4 0-1,2 1-1,-2 0 1,2-1 0,-2 1 1,3-2-1,-1 2 0,2-1 0,4 2 1,1-2 0,3 1-1,1-2 0,4 1 1,0 1-1,3-2 1,1 1-2,2-1 1,-1 2-1,-1-4 1,1 4 0,-1-3-1,0 2 1,-2 0 0,1 0 0,0 1 0,1-2 1,0 5-1,3-4 0,1 3 0,3-3 0,4 1-1,3-1 1,6-1 0,3-2 0,6-1 0,2 1-1,6-5 1,2 4 0,4-3 0,2 1 0,-2-2-1,1 0 2,-4-1-1,-3 0 0,-8 2 0,-8-1 0,-11 1 1,-12 0-1,-14 3 0,-15-1-1,-15 3-1,-12 2-6,-18 0-34,-9-1-1,-27 7 1,-15-5-2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3:05.32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445 198 44,'0'0'33,"1"17"1,0-7-9,2 9-16,-3-1-2,6 0 2,-6-7-3,4-2 0,-4-9-1,0 0-2,0 0 0,5-15 0,-7-2-1,1-4 1,-2-4-2,3 25-1,-13-62 2,13 62 0,-20-64-1,20 64 1,-27-56-1,27 56 1,0 0-2,-59-41 2,59 41-3,-54 13 0,22 6 1,-5 17-3,0 4 3,-3 11-2,2 10 2,4 8-1,4 1-1,10 1 1,6-2-1,13-8 2,5-2-1,14-5 1,8-10 0,9-9 1,5-9 1,5-4-1,3-7 1,2-5-2,0-6 2,-2-5-2,-3-7-2,-5-2-1,1 0-8,-13-5-13,2 2-16,-7 1 1,-2-1 0,-5 1 1</inkml:trace>
  <inkml:trace contextRef="#ctx0" brushRef="#br0" timeOffset="531">816 450 55,'-5'22'36,"0"6"-2,1 4 2,0 3-33,9 2 1,0-3-1,8-5 2,1-5-2,4-8 0,3-6-2,1-6 1,-1-7-1,1-5 1,-4-6-1,1-5 0,-3-7 2,-4-3-2,-1-7 1,-3-2-1,-2-1 1,-2 5-1,-1 3 0,-2 4-1,0 9 0,-1 8 0,0 10-1,2 15 1,-1 5 0,3 4 0,1 5-2,3 3 2,-1 3-1,2-3 1,2-5-1,-1-3 1,1-5-2,-1-3 0,1-7-2,-11-9-4,20 7-15,-20-7-14,16-11-3,-10-2 2,0-6 2</inkml:trace>
  <inkml:trace contextRef="#ctx0" brushRef="#br0" timeOffset="968">1297 383 39,'9'18'33,"-5"4"1,2 3-1,1 4-28,-2 1-1,6 2 2,-4-5-2,3-2 0,-3-5-2,1-7 0,-3-1 0,-5-12 1,6 11-1,-6-11 0,0 0 0,0 0 1,-2-16-1,3 3 1,0-6 0,4-1-1,0-8 0,6-1-1,1-4 1,5 2-1,2-1 0,2 3 0,2 1-2,-1 3-2,2 5-4,-6 0-12,2 6-18,-1 3-1,-4 3 0,-2 4 0</inkml:trace>
  <inkml:trace contextRef="#ctx0" brushRef="#br0" timeOffset="1312">1782 486 18,'10'32'29,"-6"-4"4,0-7-1,-1 3-21,-5-9 1,7-3 0,-5-12-2,0 0-2,-5-9-1,6-6-1,-3-6 0,4-5-2,-2-6 0,4-1-1,0-4 0,3 2-1,2-1 1,4 5-2,1 3 1,3 5-2,2 3 0,0 6 0,-1 2 0,1 5-1,-1 5-4,-6-2-8,7 6-25,-8 4-1,-2 3-1,-9-9 0</inkml:trace>
  <inkml:trace contextRef="#ctx0" brushRef="#br0" timeOffset="1640">2167 384 51,'14'2'37,"-1"-2"-1,0-3 0,4-1-32,-1-3 3,6-1-1,-3-3 0,2-1-2,-3-1-1,-2 0-1,-6-2 0,-6 2-1,-5 1 0,1 12 0,-21-13-1,3 14 0,-4 3 0,-3 9-1,-1 1 1,1 13 0,1 4 1,3 6-1,3 2-1,7-2 2,5 0-2,6-4 2,5 1-2,5-11 1,5-3-1,4-11 2,4-3-2,1-5 0,5-3-4,-4-10-11,3 1-24,-1-6 1,-2-7 1,-2-7-2</inkml:trace>
  <inkml:trace contextRef="#ctx0" brushRef="#br0" timeOffset="2000">2543 417 56,'7'25'35,"-5"1"1,-1 3-2,-1 0-32,0-2 0,2-1 1,-2-7 0,2-4 0,-2-15-1,2 13 0,-2-13 0,2-14-1,1-4 2,2-3-2,2-7 0,2-3-1,6-1 1,-2-2-2,5 6 1,-2 3-1,3 8 1,0 7 0,-2 7 0,0 8 1,-3 7 0,2 7 0,-4 3 1,-1 2 0,-1 2-2,-1 2 0,-1-2-2,-3-4-1,5-5-6,-10-17-8,12 8-22,-2-11-1,0-10 4,2-8-2</inkml:trace>
  <inkml:trace contextRef="#ctx0" brushRef="#br0" timeOffset="2390">3083 31 74,'10'17'39,"-4"8"-1,-2 12 1,-4 2-36,4 7-1,-4-1 4,3 6-4,-2-3 1,2-6-1,0-2-1,1-7 0,1-3-2,-1-8 1,0-2-2,-2-8 2,-2-12-2,4 11-1,-4-11-2,0-14-6,5 0-20,-9-6-9,-2-5 1,-5-5-1</inkml:trace>
  <inkml:trace contextRef="#ctx0" brushRef="#br0" timeOffset="2625">3009 286 67,'-10'-7'38,"10"7"1,14-2 0,4 5-32,5-6-5,9 0-2,8-1-1,0-3-8,10 2-29,-2 0-1,-4-1 0,-2-3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3:08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125 127 57,'2'22'38,"-1"12"-1,0 1 1,2 11-34,0 5-1,3 1 2,-1-3-3,2-6 2,-3-4-4,1-8 1,0-3-2,-2-10 0,0-5-3,-3-13-3,0 0-10,0 0-16,-9-10-3,2-11-3,-4-8 3</inkml:trace>
  <inkml:trace contextRef="#ctx0" brushRef="#br0" timeOffset="234">-10 72 45,'5'-51'32,"-5"51"3,0 0-1,47-27-28,-17 38-3,10 5-1,6 9 2,7 5 0,-2 7 1,6 4-2,-6 2 0,-2 0-1,-11 0 0,-5 1 2,-13-2-1,-7-3 1,-12-3-2,-8-4 0,-10-3-1,-9-4 0,-8-5-1,-5-8 1,-4-7 0,-2-4-2,3-5 0,1-4-2,9-3-2,4-5-7,19 3-11,5-1-17,11 2 1,9-4-1</inkml:trace>
  <inkml:trace contextRef="#ctx0" brushRef="#br0" timeOffset="578">689 354 57,'17'16'38,"-9"3"-1,-3-3-3,-1 9-29,-3 0 0,4 1 0,-5 0-2,4-3 0,-3-7-3,1-3 0,0-4-3,-2-9-6,0 0-22,7-11-7,-6-6 2,-3-9-3</inkml:trace>
  <inkml:trace contextRef="#ctx0" brushRef="#br0" timeOffset="781">711 146 65,'0'0'35,"0"0"-7,0 0-13,12 6-51,-8 3-1,7 5 1</inkml:trace>
  <inkml:trace contextRef="#ctx0" brushRef="#br0" timeOffset="1078">1043 260 51,'7'9'36,"4"4"0,-1 6 1,-7 5-32,12 6 0,-1 2 0,6 1 0,-3-1-1,2-4 0,-1-3-3,-2-4 0,1-4-4,-5-8 0,3-1-7,-15-8-10,14-8-16,-4-2-3,-2-4 2,-1-7-1</inkml:trace>
  <inkml:trace contextRef="#ctx0" brushRef="#br0" timeOffset="1328">1346 257 60,'-7'18'38,"-1"1"-1,-3 8 2,-3 2-34,5 5 1,-4-3-1,5 1-1,0-6-1,3-2-1,2-3-2,3-5-2,5-6-3,-5-10-6,15 2-20,-2-7-8,2-3 0,3-9 0</inkml:trace>
  <inkml:trace contextRef="#ctx0" brushRef="#br0" timeOffset="1547">1565 313 69,'14'15'38,"-13"0"-1,-3 2 2,0 6-36,0 1-1,3 3 2,-3-2-2,3-2 0,0-1-2,2-6 0,-1-3-1,-2-13-3,6 10-5,-6-10-14,3-15-14,1-3-3,-1-4 3,1-7-1</inkml:trace>
  <inkml:trace contextRef="#ctx0" brushRef="#br0" timeOffset="1750">1576 170 72,'0'0'40,"-10"-11"-3,10 11 2,0 0-38,0 0-1,0 0-6,0 0-12,14 19-18,-7-7-2,0 0 0,0 1 0</inkml:trace>
  <inkml:trace contextRef="#ctx0" brushRef="#br0" timeOffset="2047">2193 319 41,'-19'-5'33,"-3"4"3,-4 3-2,-2 7-15,-5 2-15,4 9 2,-2 3-2,4 4 1,2 2-1,7-2-1,5 0-1,11-2 0,7-5 0,8-7-1,4-7 0,6-4 0,1-9 0,4-2-1,-1-11 0,-2-3 0,0-6-2,-4-7-1,0-2 0,-4-7 0,-2-8-1,-3 0 1,-2 2 1,-5 2 0,-1 7 3,-4 42 2,1-64 0,-2 52 2,1 12-2,-7 23-1,3 5 1,3 9 0,-1 2-1,2 7-2,0-2 2,3-1-3,0-6 3,4-5-1,0-4 0,1-5-2,1-5-2,-4-7-6,10 1-15,-6-7-15,0-3 0,-9-2-1,15-13 2</inkml:trace>
  <inkml:trace contextRef="#ctx0" brushRef="#br0" timeOffset="2484">2409 380 61,'22'-3'36,"-1"0"0,2-4 2,2 2-34,2-3 0,5 2 1,-5-1 0,-1-1-1,-5 2-1,-3 0-1,-4-1 0,-5 0 0,-9 7-1,1-15 0,-10 9 0,-4 1-1,-4 1 1,-4 3-1,-2 3 0,-3 5 0,-1 4 0,2 5 1,1 3-1,4 6 0,2 0 1,7 0-1,4 0 0,6-1 1,5-2-1,5-4 0,6-2 0,2-10-2,7 1-3,-2-9-7,12-1-27,-3-6 1,1-5-2,-1-5 1</inkml:trace>
  <inkml:trace contextRef="#ctx0" brushRef="#br0" timeOffset="2844">2884 414 41,'11'20'35,"-5"1"1,-2 1 1,-10-1-27,8 0-1,-7-5 2,6-4-4,-1-12 0,-7 10-2,7-10-1,-5-10-1,3-3 0,4-5 0,3-6-1,3 2-1,4-3 0,8 3 0,3 0 0,6 5-1,3 3 1,0 8-1,0 3 0,-2 1 0,-2 3-3,-8-2-5,3 1-28,-11 2-5,-3-1 1,-9-1-2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3:11.9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36 14 43,'-9'20'31,"4"10"0,-3 6-2,0 9-21,7 8-2,-4 5 2,8-2-2,-1-4 3,7-2-3,1-8-5,5-7 2,4-5-3,2-9 2,2-6-2,1-5 1,1-5-2,0-6 1,0-3 0,-2-7-2,-2 0 0,-3-10-6,3 0-4,-9-8-18,3-1-4,0-4-4,-2-2 3</inkml:trace>
  <inkml:trace contextRef="#ctx0" brushRef="#br0" timeOffset="297">436 0 57,'3'13'33,"-7"8"-2,-1 5-6,2 10-17,-5 8-1,5 5 0,-7 3 2,8 3-5,-2-6 1,9-1 0,0-7-4,5 0 3,0-8-4,5-3 2,0-8-2,4-5 2,0-4-3,1-4 2,-1-3-1,1-4-1,1-2-2,-4-4-2,6 1-6,-11-10-15,8 6-13,-2-5-2,4-2 4</inkml:trace>
  <inkml:trace contextRef="#ctx0" brushRef="#br0" timeOffset="594">954 308 57,'0'0'38,"-8"-12"-2,-7 11 1,-7 5-31,-1 1-2,-2 3-1,3 4-2,1 2 1,5 5-1,7 1-1,9 2 0,8 2 0,8 5 1,6-3-3,1 1 3,3-3-3,-1-1 3,-5-2-2,-3-4 2,-8-1-2,-8-6 1,-6 0 1,-7-4 0,-4-3-1,-2-4-2,0 0-5,-3-10-11,8 3-19,5-4-2,8-2 1,5-2 0</inkml:trace>
  <inkml:trace contextRef="#ctx0" brushRef="#br0" timeOffset="922">1216 426 62,'9'19'38,"-3"1"-3,-5 3 4,-3 0-39,2 3 3,-1-4-1,2 1 0,-1-5-2,2-2 2,-1-6-2,-1-10-2,4 13-4,-4-13-17,0 0-14,2-16-1,0 1 3,-3-7-4</inkml:trace>
  <inkml:trace contextRef="#ctx0" brushRef="#br0" timeOffset="1140">1178 247 70,'0'0'39,"0"0"-3,-9-7 0,9 7-40,0 0-8,11 10-15,-11-10-9,19 18-2,-9-7 2</inkml:trace>
  <inkml:trace contextRef="#ctx0" brushRef="#br0" timeOffset="1281">1395 489 17,'13'28'32,"0"-2"-2,-4-3 5,-5-7-26,1 6 0,-6-9 0,5 1-1,-4-14-1,-1 9-2,1-9-1,0 0 1,-5-19-2,6 3-1,1-4 1,3-5-3,2 1 2,4-1-3,2 1 2,4 4-1,0 4 1,3 9-1,-1 4 0,2 8 1,-2 3 1,-1 7 0,-2 2-2,-1 5 2,-2-1-1,0 1 0,-4 0-1,0-5 1,0 2-3,1-7 0,3 2-3,0-9-3,7 3-5,-5-8-11,11-1-14,3-4-1,4-5 1</inkml:trace>
  <inkml:trace contextRef="#ctx0" brushRef="#br0" timeOffset="1640">2094 481 56,'-12'-8'37,"-10"14"1,-7 1-6,-2 10-24,-2 2-4,7 1 0,3 0-3,6-2 1,8-1-2,10-7 1,9-4 0,10-2-1,4-3 0,2 1 1,2 0-1,2 6-1,-2 1 1,-4 9-1,-5 7 2,-5 6 0,-4 5 1,-4 7-1,-5 3 2,-3 4-1,-4-1 1,-5-3 0,-7-4-1,-4-4 0,-5-8 0,-3-6-1,-2-9 0,-1-9-3,3-3-5,-3-14-30,12-6-3,9-10-2,14-6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0:19.28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12 4,'-20'-5'28,"11"1"2,9 4 2,-15-3-24,26 8 0,1-1 1,14 0 0,2 0-1,11-1-1,4 1 0,9-1-2,-1 1-1,2-2 0,-5-1-1,-7 1 1,-8 0-2,-7 1 0,-8-3 0,-6 3 0,-12-3 0,0 0-1,-12 10 0,-3-4 1,-5 0-2,-5 3 1,-6 2-1,-7 2 0,-3 1 0,-2 3 1,0 4-1,2 1 1,1 2-1,6 2 1,4-1 0,8 0 1,4-1-1,6-1 1,5-6-2,5-1 1,1-2-1,3-2 1,1-2-2,1 0 2,-4-10-4,11 14 0,-2-2-6,-9-12-28,9 15-3,0-5 0,-2-1-1</inkml:trace>
  <inkml:trace contextRef="#ctx0" brushRef="#br0" timeOffset="453">172 626 63,'7'15'40,"-7"-15"2,7 9-2,-7-9-36,0 0-9,0 0-33,0 0 0,0 0-2,-16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3:14.1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12 659 40,'-7'18'40,"1"-5"-1,6-13 1,-6-12-24,6-7-13,10-6 2,2-10-2,8-8-1,3-9 0,4-12-2,2-4 2,3 1-2,0-3 3,-2 7-3,-5 4 2,-5 12-2,-3 11 0,-5 13 0,-1 16 1,-3 18-1,-1 10 0,1 11 1,1 10-1,1 7 1,5 8-2,0 1 2,3-2-2,3-5 2,0-2-3,1-7 3,0-5-2,0-10 1,-4-8 0,0 0 0,-4-10 2,-5 3-3,-9-12 1,11 4-5,-11-4-9,0 0-26,-9-9 0,-7-2-1,-5 1-1</inkml:trace>
  <inkml:trace contextRef="#ctx0" brushRef="#br0" timeOffset="407">70 445 64,'0'0'40,"10"7"-1,16-7 0,5-1-37,11 0-1,7 0-1,6 2 1,1-1-2,0 0-3,3 5-7,-11-4-17,1 5-10,-2-2-2,0-1 1</inkml:trace>
  <inkml:trace contextRef="#ctx0" brushRef="#br0" timeOffset="625">930 426 40,'-41'18'34,"-1"5"4,0-1-2,8 7-30,4-1 1,16-1-1,7-7 2,18-12-4,12-7-2,11-6 0,6-8 0,5-9-1,0-7 0,0-9-2,-5-5 0,-7-3-1,-8-6 2,-9-3-2,-8-2 3,-5 7-2,-4 4 1,-3 10 0,-3 10 1,7 26 0,-14-3 0,9 22 0,3 17 0,2 5 0,3 9-2,3 2 2,6 3-2,1-6 1,8-1-7,-4-11-9,6-2-24,1-9 3,-1-6-4,-2-7 3</inkml:trace>
  <inkml:trace contextRef="#ctx0" brushRef="#br0" timeOffset="1157">1450 490 36,'0'18'35,"1"8"1,-3-2 0,-1-2-26,1 5-7,-3-4 3,5-1-1,-3-10 2,5 0-3,-2-12 1,0 0-2,9-20 0,0 2-1,1-5-2,6-3 1,6-5-3,5 0 2,5 2-2,0 3 1,5 10-1,-3 4 1,-1 11 0,-3 10 1,-6 5 0,-7 8 0,-3 6 0,-5 2 1,-4-3 1,-1 0-1,-4-6 1,0-3-1,-1-6 2,1-3-1,0-9 1,0 0-2,1-18 0,3 1 0,1-4-2,5-4 2,4 0-3,3-3 1,4 2-1,2 3 1,3 8-1,1 5 2,2 7-1,-3 5 1,0 5 0,-3 6 1,-4 4-1,-2 4 1,-4-2-1,-3 5 1,-4-1 1,-2-2-2,-2-4 1,-3-4-4,4-1-1,-3-12-11,0 0-25,0 0 1,0-14-3,3-4 3</inkml:trace>
  <inkml:trace contextRef="#ctx0" brushRef="#br0" timeOffset="1704">2331 501 29,'6'19'34,"-1"3"2,-3 2-1,-3-1-26,3 2-3,-3-2 1,3-2-1,-2-4 0,1-5-3,-1-12-3,0 0-10,0 0-20,9-12-4,-8-8-5,-1-6 4</inkml:trace>
  <inkml:trace contextRef="#ctx0" brushRef="#br0" timeOffset="1907">2306 238 60,'-4'-9'36,"4"9"-4,-7-10-3,7 10-47,0 0-17,14 17-1,-1-7 1</inkml:trace>
  <inkml:trace contextRef="#ctx0" brushRef="#br0" timeOffset="2188">2828 179 57,'4'22'37,"-2"6"-2,0 8 2,-4 5-36,1 5 4,-2 3-3,2-2 2,-4-1-3,3-6 1,1-8 0,-2-8-3,2-6 1,1-18-4,2 15-6,-2-15-6,9-22-17,-4 0-4,3-5-1,2-9 1</inkml:trace>
  <inkml:trace contextRef="#ctx0" brushRef="#br0" timeOffset="2407">2976 137 45,'0'0'34,"17"3"2,-11 19 0,-2 3-25,1 14-6,-2 5 0,3 5 3,-4-1-5,2 0 2,-1-3-4,2-1 2,-3-12-2,2-4 0,-2-7 1,1-3-2,-1-4 0,-2-14-2,4 15-1,-8-25-8,4 10-19,-1-19-8,-5 1-3,-5-3 3</inkml:trace>
  <inkml:trace contextRef="#ctx0" brushRef="#br0" timeOffset="2672">2539 290 59,'0'0'36,"0"0"0,0 0-1,40 3-33,-5 2 0,17 2 1,7-1 0,9-4 0,7 0 0,5-2-1,-3 0 0,0 0-1,-7 1 1,-9 1-2,-10-1 1,-9 2-1,-13-1 0,-10 2 1,-9 1-1,-10-5 0,-8 13 1,-6-3 0,-4 5-2,-5 4 1,0 4-1,-3 2 2,1 1-3,4 0 2,4 0-1,4-4 0,6-3 1,7 1 1,4-8 1,6-1-2,4-8 2,2-1-1,2-7 0,3-1 0,-2-7-1,1-6 0,-1-1-1,-2-7 0,0 2 1,-3 1-2,-1 3 3,-4 2-3,-1 6 2,-8 13-1,12-5 0,-9 15 0,1 6-1,-2 5 3,1 2-2,2 8 2,1-2 0,1-1-1,-2-3 2,1-5-5,2-2-1,-8-18-8,17 9-24,-17-9-1,16-18-3,-8 0 3</inkml:trace>
  <inkml:trace contextRef="#ctx0" brushRef="#br0" timeOffset="3250">3663 475 34,'6'21'34,"0"1"2,-4 5-10,-5-6-12,6 3-4,-6-10-1,5 0-2,-2-14-1,0 9-2,0-9-2,2-16 0,1 0-1,1-4 0,2-4-1,3-3 0,3-3-1,2 2 0,5 3 2,2 4-3,1 3 3,2 8-2,-1 4 1,1 10 1,-2 4-2,-2 7 3,-5 4-2,-1 4 3,-3 0-3,-3 2 2,-3-2-1,-2 1 0,-2-2 1,-2-3-2,1-3-1,0-16-5,-4 20-4,4-20-29,0 0 3,0 0-4,0-15-1</inkml:trace>
  <inkml:trace contextRef="#ctx0" brushRef="#br0" timeOffset="3657">4455 411 52,'0'0'38,"-33"13"0,1-4-1,-5 1-31,2 7-1,-2-1-1,8 1 1,1-2 0,10 2-2,4-3 0,11-1-1,5 0 0,10 1-1,4 0 2,6-2-2,5 0 1,2-2-2,5-3 1,0-6-2,5 1-4,-8-12-6,9 2-31,-9-6 2,-1 1-3,-5-5 3</inkml:trace>
  <inkml:trace contextRef="#ctx0" brushRef="#br0" timeOffset="3922">4706 513 37,'21'2'35,"-1"-1"0,6-2 1,1 2-26,4-2-7,5-1 1,0 0 1,-2-2 0,-4 0-2,-2-2 0,-6 0-1,-6-1 0,-7-2 0,-9 9-1,-3-18 0,-10 12 0,-9-1-1,-5 6 0,-6 2-1,-3 5 1,-1 6 0,0 3 0,6 3 1,7 2 0,11 6 1,11 0 1,12 0 2,15-1-2,9-5 2,12-1-3,8-4 2,7 0-2,2-9 1,2 0-1,-5-5-2,-5-1-2,-6-1-2,-15-6-24,-6 3-14,-15-4 1,-13-9-3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3:19.3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-14 194 10,'-12'0'28,"12"0"1,0 0-6,0 0-7,0 0-3,0 0-3,0 0-3,12 2 0,-1 3-2,-11-5 2,24 4-1,-11-5-1,7 4 0,-4-3-2,7 3-2,-2-4 1,3 0 0,-1 1-1,2-4 0,2 3-1,1-2 1,3-2 0,0 1 0,2-1-1,0 0 1,1-1-1,2 4 0,-3-3 0,2 4 1,-4 0-1,-3 1 1,1 0-1,-4 0 0,-1 2 0,0-2 0,-2 1 0,2-2 0,0 2 0,-2-2 0,1 1 0,1 0 0,-1 1-1,0 0 2,0-2-1,-1 2 0,2-2 0,1 1 0,0-1 0,3 0 0,-1 0 0,2-1 1,0 1-1,0-2 0,1 2 0,-1-1 0,0 1 0,-2-1 0,2 1 0,-1 0 0,-1 1 0,0 0-1,1-1 1,0 1 0,1-1 1,0 0-1,0-1 0,1 1 0,0-1 0,1 2 0,-2-2 0,2 0 0,-1 1 0,-1 0 0,2 1 0,1-2 0,-1 2 0,1-3 0,0 3 0,-1-2 0,1 1 0,-1-1 0,2 1 0,-1 0 0,0-2 0,0 2 0,-1-1 0,2 2 1,-1-2-1,1 1 0,-2 0 0,1 0 0,0 0 0,0 1 0,0 0 0,2 0 0,-2-1 0,1 1 1,0-2-1,0 0 0,-1 0 0,2-1-1,0-1 1,0 0 0,0 0 1,-1 0-1,-1 0 0,-1 1 0,-1-1 0,1 2 1,-4 0-1,-2 0 0,-2 0 0,-3 1 0,-3 0 0,-1 1 1,-3 0-1,-1-1 0,-3-1 0,-9 2 0,14 0 0,-14 0 0,0 0 0,10-2 0,-10 2 0,0 0 0,0 0 0,0 0 1,0 0-1,0 0 1,0 0-1,0 0 1,0 0-1,0 0 0,-9 12 1,9-12-1,-8 17 0,5-3 0,-2 4 1,1 5-2,0 3 2,-2 4-1,2 5 0,-2 5 0,2 4 0,0 3 1,-1 0-1,2 2 1,1-2-1,1 1 0,1-3 0,1-3 1,0-7-1,1-4 1,1-6-1,0-7 0,-2-2 0,2-7 1,-3-9-1,2 11 1,-2-11-1,0 0 1,0 0 0,0 0-1,0 0 1,0 0-1,0 0 1,-12 0-1,12 0 0,-17-2 0,5 1 0,-6 2 0,-3-1 0,-7 3 0,-4-1 0,-5 3 0,-5 0 0,-5 4 0,-5 2 0,0-2 0,-2 2 0,2 1 0,0-2 1,3 1-2,6-1 2,6-3-2,8-2 2,6-2-2,8 2 1,5-4 0,10-1-1,0 0 1,0 0-1,20 3 1,-1-3 0,3 0 0,6 0 0,7 0 0,3-1 0,7 0 0,1 0 0,4 0 0,4-1 0,3-1 0,1 3 0,2-2 0,2 2 0,1-1 0,1 1 0,-1 1 0,0 0 0,-2 2 0,-1-3 0,-3 3 1,-5-2-1,-4 0 0,-7 0 0,-5 1 0,-8-1 1,-7-1-1,-5 1 0,-7 0 0,-9-1 0,0 0 0,0 0 0,0 0 0,0 0 0,0 0 0,-13 0 0,2 1 0,-2 1 0,-3 2 0,-1 0 0,-2 2-1,0 2 1,0 2 0,-1-1 0,1 2 0,3 0 0,-1 0 0,4 1 0,1-2 0,2 1-1,2-1 1,1 2 0,1-1 0,2 1-1,0 0 1,1 3 0,-2-1 0,2 2 0,-3 2 0,3 1 0,-1 1 0,-1 0 0,1 3 1,-1 0-1,2 2 0,-3 1 0,3-2 0,-2 1 0,2 1 1,0 1-2,0 0 2,1 0-1,0 0 0,2 0 1,0 2-1,1-1 1,0 0-1,0 1 1,0 1-1,1-1 0,-1 1 0,0-1 0,0 1 1,0-1-1,0-1 0,0 0 0,0-3 0,1 0 0,0-1 0,0-2 0,1-2 0,-2-1 0,1-2 0,1 0 0,-3-4-1,1 1 2,-2-1-1,1-1 0,-1-1 0,1-11 0,-2 17 1,2-17-1,-1 18 0,1-9 1,0 1-1,-2-1 1,1 2-1,-1 3 1,0-1-2,0 2 2,-1-3-1,0 3 0,0-2 0,1 0 0,0-3 0,2-10 0,-6 14 1,6-14-1,0 0 0,-1 11 0,1-11 0,0 0 0,0 0 1,0 0-1,0 0 0,0 0 0,0 0 1,0 0-1,0 0 0,0 0 0,0 0-1,0 0-2,0 0-7,-4-14-28,-2 5-3,-4 0-2,-11-4 2</inkml:trace>
  <inkml:trace contextRef="#ctx0" brushRef="#br0" timeOffset="4516">3149 31 17,'-9'1'28,"-3"-2"-9,1-2-2,11 3 1,-12-1-4,12 1-2,0 0-2,0 0-2,0 0-1,11 3-2,-1-3-2,4 2-1,2-1 0,9 2 0,2-3 0,7 3 0,3-2 1,7 1-2,2-1 1,5 0-1,4-1 1,3 0-1,6 0 1,2 1-1,-1-1 0,0-1-1,1 0 1,1 1 0,-3-1-1,0 2 1,-4-1-1,-3 1 0,-1-1 1,-1 2-1,-1 0 1,-2 0-1,-2 0 0,-2 0 0,-3 0 0,-1-2 1,-4 1-1,0-1 0,-2 1 0,-2-2 0,0 1 0,0-1 0,-1 0 1,2 1-1,3-2 0,0 2 0,0-3 1,4 3-1,0-3 0,3 2 1,0-1-1,0 0 0,4-1 0,0-2 0,-1 2 0,-1-2 0,1 0 0,0 0 0,0 1 0,-5 0 0,-2 2 0,-6-1 0,-4 1 0,-7 2 0,-4-1 1,-8 2-1,-3 0 1,-11-1 0,9 0 0,-9 0 0,0 0 0,0 0 1,0 0-1,0 0-1,0 0 1,0 0-1,0 0 0,-2 11 0,2-11 0,-2 17 0,1-3 0,-2 3 0,2 6 0,-2 5 0,0 5 0,-1 5 0,2 4 1,1 7-2,1 1 2,2 4-1,0 0 0,5-2 1,-1-1-2,3-6 2,0-3-1,-1-10 0,0-2 0,-1-9 0,0-5 0,-3-5 1,-4-11-1,4 13 1,-4-13 0,0 0 0,0 0 0,0 0 0,0 0 0,-13-5-1,13 5 0,-17-6 1,3 4-1,-3 1 0,-8 1 0,-4-1-1,-5 2 1,-8 1 0,-4 2 0,-7 0-1,-4 4 1,-2 1 0,1 1 0,-2 1-1,3 1 1,3 0 0,10-1 0,9 0 0,7-4 0,6 0-1,10-3 1,12-4 0,0 0-1,16 10 1,1-10 0,4 1 0,6 1 0,6 0 0,5-1 0,6 2 0,5-1 0,6-2 0,7 4 0,7 0 0,5 1 0,6-2 0,4 2 0,1-1 0,1 3 0,-1-1 0,-3 0 0,-5 0 0,-6 1 0,-6-1 0,-8 0 0,-8 2 0,-12-3 0,-8-1 0,-10 1 0,-9-1 0,-10-4 0,0 0 0,-21 11 0,0-8 1,-3 1-1,-4 0 0,-3 1 0,-2 1 1,1 0-2,-1 2 1,2-1 1,4 2-1,1 1 0,5 0 0,2-1-1,5 2 1,2-2 0,12-9 0,-16 18 0,8-8 0,0 1-1,1 0 1,2 0 0,-2 1-1,1 3 1,-1 2 0,3 2 0,1 1 0,0 4 0,1 3 1,0 3-1,0 6 1,1 3-1,-1 3 1,2 5 0,0 6 0,0 3 0,3 3-1,-2 2 2,2 1-1,-1-2 0,1-5 0,-1-1-1,0-8 1,0-6 0,-1-8-1,-1-6 1,0-7-1,0-5-1,0-14-1,-1 16-2,1-16-8,0 0-29,-3-11 1,3 11-2,0-22 1</inkml:trace>
  <inkml:trace contextRef="#ctx0" brushRef="#br0" timeOffset="6688">5755 11 4,'0'0'24,"-3"-10"3,3 10-12,0 0 0,0 0-2,13 9-1,-13-9-3,17 7-1,-6-5-1,7 3-1,-1-3-1,7 4-1,-1-4 0,6 3-1,-1-2 0,4 1-1,2-2 0,2 2-1,0-3 1,2 2-1,1-1 0,1-1 1,1 1-2,1 0 1,1 1 0,1 0 0,2 0 0,0-1-1,1 0 1,2 1-1,-3-2 1,5 1-1,-3-2 1,0 1-1,0 0 0,2 0 1,0-1-1,2 1 0,1-1 0,0 1 1,1 0-1,1 0 1,1 0-1,-1-2 0,2 1 1,0-1-1,0 1 0,1-2 0,2 1 1,1-1-1,1 0 1,0 1 0,0-1 0,-2 2 0,0-1 0,-2 1 0,-5-1 0,-5 0 0,-4 1 0,-6-1 0,-7 1 0,-5 0 0,-8-1-1,-7 0 1,-11 1-2,12 0-2,-12 0-11,0 0-25,0 0 1,0 0-2,0 0 1</inkml:trace>
  <inkml:trace contextRef="#ctx0" brushRef="#br0" timeOffset="7906">8331 110 4,'0'0'28,"0"0"0,0 0 1,0 0-17,0 0-3,0 0 1,-5 16-3,7 0 0,-4 0-1,5 8 1,-5 1-1,5 7 0,-3-2-1,3 8-1,-4-4 1,4 2-2,-3-4-1,3 0 0,-4-3 0,3-3-1,-3-3 1,1-5-1,-1-2 1,-1-5-1,2-11 1,-7 15-1,7-15 0,-12 9 0,12-9 0,-19 6 0,5-2-1,-2 2 1,-4 2-1,-1 1 0,-3 1 0,-2 1 0,-1-1 0,1 0 1,2 1-1,2-4 0,3 1 0,3-3 0,6 1 0,10-6-1,-13 5 1,13-5 0,0 0-1,0 0 1,0 0 0,0 0 0,14 4-1,0-1 1,4-2 0,8 2 0,5 0 0,9 0 0,8 0 0,11 1 0,5-1 0,7 0 0,6 1 0,3-1 0,0 2 0,-3-1 0,-5 1 0,-9 2 0,-8-2 0,-9 1 0,-12-2 0,-9-1 0,-7 1 0,-7-1 0,-11-3 0,0 0 0,0 0 1,0 9-1,0-9 0,-21 8 1,6-3-1,-7 3 1,-4-1-1,-6 4 0,-6 2 1,-6-1-1,-3 1 1,-1 2-1,-1-2 1,-1 2-1,4-2 0,3-3 0,9-2 1,8-1-1,6-3 0,6 0-1,14-4 1,-14 4 0,14-4 0,0 0-1,0 0 1,-1 12 0,1-12 0,-2 14 0,1-3 0,1 2 0,0 3 0,-1 3 0,2 4 0,0 4 1,1 3-1,0 4 0,2 3 1,-1 2-1,0 1 1,1 0 0,0 0-1,-1 1 1,0-2 0,0 1-1,-1-1 2,1 2-2,-3 1 2,1 1-2,-1-2 1,0 1 0,2 0-1,-1 0 1,1 1 0,-1-2 0,1 1-1,-1-4 1,0 2 0,-1 1 1,0-6 0,1-1-1,-1-4 1,0-3-2,0-5 2,1-2-1,-1-6 0,2-3-1,-2-11-1,-1 11 0,1-11-3,0 0-17,0 0-21,-13-16 0,4 7 0,-6-10-1</inkml:trace>
  <inkml:trace contextRef="#ctx0" brushRef="#br0" timeOffset="9735">3849 1364 26,'0'0'34,"8"-16"1,-8 16-5,-9-19-17,9 19 0,-8-24-2,4 14-2,-7-2-3,1 5-1,-3-3-1,0 6-1,-5 2-1,-2 5 0,-5 4-1,-1 5 0,-3 6 0,-2 2-1,-2 6 0,-1 4 2,0 4-2,0 4 1,3-1 0,3 1 0,3 0 0,4 1-1,3-4 1,6 0-1,5-5 1,6-3-1,6-1 1,3-4-1,6-3 0,7-2 1,1-3-1,7-4 1,2 0-1,5-4 1,1-2-1,6-5 0,-6-1 0,3-5 1,-3 2-1,-5-5 1,-3 1-1,-5 0 0,-7-3 1,-6 3 0,-4-2-1,-5 1 1,-4-3-1,-3 0 1,-4-1 0,-4 0-1,-3-1 0,-5-1 0,-5 1 0,-3 1 0,-2 3 0,-1 2 0,-1 3-1,2-1 1,4 5-1,5 1 1,5 1 0,5 1-1,12-1 1,0 0 0,0 0 0,0 0-1,22 2 1,-4-2 0,4 0 1,5-2-1,3 1 0,3-3-1,-1 1 2,1 1-1,-3-1 0,-3 1 0,-2 2-1,-5-1-3,1 6-6,-11-6-15,4 5-16,-4-1 1,2 0-2,1-2 2</inkml:trace>
  <inkml:trace contextRef="#ctx0" brushRef="#br0" timeOffset="10485">4114 1656 52,'9'17'41,"-3"4"-1,-3 2 1,-4-4-23,1 9-11,-4-4-1,3 2-2,-5-4-2,0-1-3,2-3-2,4-18-10,-8 17-28,8-17 1,1 11-2,-1-11 2</inkml:trace>
  <inkml:trace contextRef="#ctx0" brushRef="#br0" timeOffset="11031">6719 1565 2,'4'-13'30,"-4"13"2,11-20 2,-7 4-13,-4 16-5,3-24-1,-3 24-2,-4-20-2,4 20-4,-9-18-1,9 18-3,-21-14 0,7 10-1,-5 2-1,-3 3 1,-5 4-1,-3 1 0,-4 7 0,0 1 0,0 3 0,1 4 0,1-2 1,4 5-1,3-1 0,6 3 0,6-4 0,2 3-1,5-1 1,5 1-1,5-1 0,3-3 0,5 0 0,2-4 0,5-1 0,5-2 0,2-4 1,3-2-1,3-4 0,2-3 0,0-1 0,1-1 0,0-3 1,-2-1-1,-3-2 0,-4 0 1,-6-2-1,-2 1 1,-5-2 0,-4-1-1,-8-1 1,-2 0-1,-5 0 0,-6-2 0,-3 1 0,-5 0 0,-4 2 0,-4 1 0,1 4-1,-5 2 1,5 1 0,2 4-1,5-1 1,4 2 0,6 0-1,10-2 1,0 0 0,8 9 0,4-7 0,5-2 0,3 1 0,4-2 0,0-1 0,5-1 0,0 0-1,0-2-2,1 4-3,-7-9-10,6 8-23,-6 0 0,-1 1-2,-6 0 1</inkml:trace>
  <inkml:trace contextRef="#ctx0" brushRef="#br0" timeOffset="11750">7034 1674 58,'15'1'36,"-15"-1"0,18-2-1,-7 2-28,1-1-4,2 4 2,-2-2 0,-1 5-1,-2-1 0,-1 5-1,-7-1 0,-6 7 0,-3-2-1,-5 3 0,-6-2 1,-1 5-1,-2-4 0,1 1 0,2-4-1,6-2 0,0-3 1,6 1-1,7-9 0,0 0 0,11 12 0,3-11 0,4-1 0,3 0 0,6-1 0,3 0-1,2-1 1,0 0 0,-2-1-1,-2 3 0,-5 0 0,-4 1-2,-4 2 0,-15-3-4,16 9-13,-16-9-22,0 0-1,-11 1 0,11-1 1</inkml:trace>
  <inkml:trace contextRef="#ctx0" brushRef="#br0" timeOffset="12422">9350 1503 25,'5'-14'32,"-6"-3"3,-4 2-1,-6 7-18,-5-8-4,0 11-2,-7-5-1,2 6-4,-7-1 0,1 4-1,-4 2-1,1 3-1,-4 3 0,2 3 0,-2 3-1,1 6 1,0 4 0,3 2-1,2 3 0,1 2 0,5 0 1,2 2-1,6-1 0,4-3-1,2-3 1,8 0-1,4-3 0,6-1 0,5-3 1,7-1-1,4-5 1,5-1-1,5-4 0,4-3 1,0-2-1,2-5 0,-4 2 0,-4-7 1,-3 2-1,-6 0 0,-6-1 1,-7-1-1,-12 8 1,8-18-1,-10 7 0,-5 0 1,-5-1-1,-6 0 0,-6-1 0,-3 3 0,-4-1 0,-2 4 0,-1 0 0,3 3 0,2 0-1,6 1 1,7 3 0,5-1-1,11 1 1,0 0 0,0 0-1,19 2 1,-3-2 0,5 1 0,5-2 1,3 1-1,4-2 0,-1-1 0,1 1-1,-2-1-1,0 4-3,-6-6-6,4 7-23,-8-2-6,-2 0-1,-5 0 1</inkml:trace>
  <inkml:trace contextRef="#ctx0" brushRef="#br0" timeOffset="13110">9617 1655 45,'14'-2'34,"0"1"2,-1 0-1,-2-3-25,2 7-6,-3 0 2,1 5-1,-11-8 0,8 16 0,-12-4-1,-3 0-1,-6 1-1,-5 3 1,-4-4-1,-1 2 0,0-3 0,-1 2 0,3-6-1,4 1 1,4-4-1,13-4 0,-11 4 0,11-4-1,11-4 1,3 1-1,3 0 1,5 0-1,0 2 0,2 0 0,2 5 0,-4 1 0,-4 4 0,-4 4 0,-3 1 1,-5 5 0,-3 1 0,-7 0 0,-6 0 0,-4 2 1,-6-5-1,-3 1 1,-2-6-1,-2-2-1,-1-5 0,1-2-3,6 2-6,-3-7-31,4-1-2,1-5 0,-3-4-1</inkml:trace>
  <inkml:trace contextRef="#ctx0" brushRef="#br0" timeOffset="14266">3775 235 13,'0'0'32,"-5"-10"1,5 10 2,0 0-21,0 0-2,-7 15-2,3-1-1,6 12-1,-3 4-1,2 11-2,-2 3 1,3 13-1,-2-2-1,2 3-1,-1-3 0,2-1-1,-4-3 0,3-3 0,-3-7 0,1-5-2,-3-4 2,1-5-2,1-5 1,-1-4-1,2-6 1,0-12-1,-2 12 0,2-12 1,0 0 0,0 0-1,0 0 1,-7-10-1,7 10 1,-9-15-1,1 6 0,0-4 1,-3-3-1,0-2 0,-1-2 0,-2-1 0,-1-3-1,0-1 1,0 0 0,0 1 0,3 4-1,-1 2 1,4 5 0,1 0-1,8 13 1,0 0-1,0 0 1,0 0-1,-1 24 1,8-5 0,1 7-1,5 3 1,1-1 1,3 1-1,2-3 0,0-3 0,2-5 1,1-7-2,-2-5 2,1-7-1,1-2 0,-3-5 1,0-7-2,-1-5 2,-2-4-1,1-3 0,-1-2 0,-5 1 0,0 0 0,-2 2 0,-2 6-1,-2 3-1,0 6-1,-3 0-3,-2 11-6,0 0-19,13-9-9,-13 9-2,16-6 2</inkml:trace>
  <inkml:trace contextRef="#ctx0" brushRef="#br0" timeOffset="15031">4274 341 62,'8'18'40,"-8"4"-2,-5 3 3,3 9-36,-3 3-1,4 6 2,-2-3-3,3 0 0,-2-3-1,2-5-1,-1-3 0,1-8-1,-1-3 0,-1-7-1,1-1-1,1-10-3,0 0-5,-12-5-16,6-5-14,-1-5-1,-2-9 2,-3-5-1</inkml:trace>
  <inkml:trace contextRef="#ctx0" brushRef="#br0" timeOffset="15250">4092 430 47,'-6'-10'38,"6"10"-1,1-9 1,6-3-26,7 12-6,3-5 1,8 6-2,3-5-1,6 1-1,3-3-1,3 2 0,-2-3-1,1 1 0,-3 0 0,-3 1-1,-6 2-1,-6 0-2,-4 7-4,-17-4-7,13 6-25,-19 5 0,-5 3-2,-8 5 2</inkml:trace>
  <inkml:trace contextRef="#ctx0" brushRef="#br0" timeOffset="15531">4074 734 71,'2'13'38,"9"-11"0,1-8-8,5 6-27,2 1 1,5 1-1,0-1 0,3 3-1,-3-3 0,0 2-2,-2 1-2,-3-3-3,5 5-9,-10-4-24,4-2 0,-3-2-2,-1-2 2</inkml:trace>
  <inkml:trace contextRef="#ctx0" brushRef="#br0" timeOffset="15750">4592 680 47,'6'13'40,"-3"4"-1,-3 3 1,-1-4-16,0 11-19,-2-3-1,4 3-1,-2-2-2,1-5-6,4 6-10,-1-6-24,-1-6 0,-2-14-2,3 12 1</inkml:trace>
  <inkml:trace contextRef="#ctx0" brushRef="#br0" timeOffset="16281">6443 267 43,'-6'-9'33,"6"9"2,0 0-1,-12 4-23,18 16-2,-5 1 0,6 13-3,-3 3-2,5 10 1,-1 4-1,2 3-1,-2-1-1,1-3 0,-3-4-1,0-6 1,-3-7-1,-1-6-1,-2-8 1,0-5 0,0-14 0,-3 13 0,3-13 0,-9-3 0,9 3-1,-14-14 1,4 3-1,-2-5 0,-1-1 0,-3-5 0,-2-1 0,-2-2 0,1 0 0,-3 1 0,3 0 0,2 4 0,1 5 0,4 4-1,2 4 1,10 7-1,0 0 1,-4 23-1,11-3 1,3 2 0,2 4-1,5 0 2,1 1-2,3-5 2,3-4-2,2-6 1,1-4 0,2-5 0,0-5 0,-1-5 0,-1-3 1,-1-2-1,-4-4 1,-3 1-1,-3-7 0,-6 2 1,-4-3-1,-2 2 0,-2 1-1,-3 4-1,0 2 0,-1 2-4,2 12-2,-3-12-5,3 12-18,0 0-7,15 1-2,-15-1 3</inkml:trace>
  <inkml:trace contextRef="#ctx0" brushRef="#br0" timeOffset="16938">6954 355 59,'5'13'38,"-4"6"-1,-1 5 1,-2 3-31,1 10-4,0 0 0,1 4 1,-1-5-1,1-1-1,0-6 0,0-4-2,0-8 0,-1-4 0,1-13-2,-3 9-5,3-9-9,0 0-23,-4-19 2,-2-2-2,-3-7 1</inkml:trace>
  <inkml:trace contextRef="#ctx0" brushRef="#br0" timeOffset="17172">6821 385 61,'0'0'38,"0"0"0,3-12 1,10 8-28,1-1-8,8 3 1,3-2-1,6 0 0,-1-1-1,4 0-1,0 0 0,-3 1-1,-3 2-1,-6 0-2,-1 4-2,-11-3-5,6 14-14,-16-13-14,-4 22-2,-9-7 2,-4 5 0</inkml:trace>
  <inkml:trace contextRef="#ctx0" brushRef="#br0" timeOffset="17422">6802 701 61,'-1'16'38,"5"-3"-1,-4-13 2,19 16-31,-2-15-5,4 0 0,3-3 1,3-1-3,1-1 0,-2-2-4,3 5-5,-7-8-19,4 3-10,-3-1-2,-2-2 1</inkml:trace>
  <inkml:trace contextRef="#ctx0" brushRef="#br0" timeOffset="17625">7302 619 53,'12'0'35,"-1"2"-1,-1 5-3,-10-7-26,18 13 1,-18-13 1,8 23-2,-10-9 0,-1 5-1,-7-3 0,-3 4 0,-4-4-1,1 1 1,-3-5-1,4-1-1,0-3 1,6-3-1,9-5-1,0 0 1,0 0-1,10 6 0,8-7-1,3 1 1,7-2-1,2 2 0,3-1 0,-2 1-2,2 2-5,-9-4-24,3 5-9,-6-2-1,-6 0 0</inkml:trace>
  <inkml:trace contextRef="#ctx0" brushRef="#br0" timeOffset="18250">9189 263 40,'0'0'34,"0"0"2,5 14 0,-1 6-27,-1 5-2,3 11 1,-2 5-1,5 10-1,-4 2-2,4 5 0,-4-2-1,4-1-1,-3-2 0,2-3-1,-3-5 1,0-8-1,-1-6 0,0-6 0,-2-6 1,-1-4-2,-1-15 2,-4 11-1,4-11 0,-11-6 0,11 6-1,-21-20 1,7 4-1,-5-5 0,-2-3-1,0 1 1,-2-2-1,1 1 1,1 1 0,5 5-1,1 4 1,4 5-1,11 9 1,-12-7-1,12 7 0,1 10 1,8 1-1,0 2 0,4 2 1,5 4-1,2-3 2,1 3-1,1-8 1,1 0-1,-1-8 1,0-2-1,-3-5 1,-1-7-1,-1 0 1,-3-5-1,-2 0 0,-1-3 0,-3 2 0,-2 0-2,1 4-1,-5-4-4,-2 17-6,6-17-21,-6 17-6,15-14-1,-1 8 1</inkml:trace>
  <inkml:trace contextRef="#ctx0" brushRef="#br0" timeOffset="18860">9727 344 64,'6'25'39,"-7"-3"-1,0 6 1,-3 7-36,2 5 0,1 4 0,0-1 0,0 0 0,1-6-1,1-3-1,-1-7 0,0-6-1,1-7-1,-1-5 0,0-9-2,0 0-8,0 0-19,-3-9-9,-2-7-1,-5-8 0</inkml:trace>
  <inkml:trace contextRef="#ctx0" brushRef="#br0" timeOffset="19110">9521 388 66,'0'0'39,"0"0"0,12 4-1,2-5-35,6 3-1,7-3 0,4 0 1,6-1-1,2-2-1,1 1-1,0 0 0,-4 2-2,-7-1-3,-1 6-4,-12-4-15,-4 7-14,-8 4-2,-8 2 1,-8 1 1</inkml:trace>
  <inkml:trace contextRef="#ctx0" brushRef="#br0" timeOffset="19344">9539 761 63,'-2'15'40,"2"-4"-1,0-11 1,12 8-33,-2-7-4,6 2 0,3-5 1,5 3-2,4-3-1,4 1-1,2-1-2,-1-2-3,4 4-8,-9-5-27,3-1 1,-3-2-2,-2-2 2</inkml:trace>
  <inkml:trace contextRef="#ctx0" brushRef="#br0" timeOffset="19578">10175 635 49,'14'3'34,"-4"-3"2,2 1-1,1 0-31,-1 2-2,2 3 2,-2-1 0,0 3 1,-12-8-1,18 15 0,-18-15-1,2 17 0,-2-17 0,-20 18 0,2-11 0,0 2-1,-3-3 0,1 1 0,3-3-1,2 0 1,4-2-1,11-2 0,0 0 0,0 0-1,16 6 0,3-3 0,2 1 0,4 2 1,0 3-1,0 1 1,-4 1-1,-5 4 1,-7 2 1,-8-1-1,-7-1 1,-10 1-1,-2-4 0,-8-1-2,-1 2-4,-15-6-34,3-3-4,-7-4 2,-2-4-1</inkml:trace>
  <inkml:trace contextRef="#ctx0" brushRef="#br0" timeOffset="20563">673 515 29,'-10'3'34,"1"-7"1,9 4-1,0 0-19,0 0-10,12-7 1,4 4-1,10 3 0,3-4 0,10 2-1,4-2-1,10 0 0,3-2-1,9 1 1,2-2-2,4 2 1,4-2-1,4-2 0,1 2 0,-1 1 0,-2 0-1,-1 1 1,-5-1 0,-4 2-1,-6 1 1,-9 2-1,-5 0 1,-10 2-1,-6-2 0,-7 1 1,-7 0-1,-6 1 1,-11-1 0,0 0 0,0 0-1,0 0 1,0 0 0,-10-7 0,1 3-1,-5-3 0,-1-1 0,-4 0 0,-4 0 1,-4 0-1,-1 0 0,-2 1 0,-1 0 0,-1 1 0,1 1 1,4 1-1,3 0 0,6 1 0,3 1-1,5 1 1,10 1 0,0 0 0,0 0 0,0 0 0,12 9-1,1-5 1,6 2 0,3 1 0,6 1 0,3-1 0,2 3 0,0 0 0,-1 0 0,-3 1 0,-2-1 0,-6 1 1,-6-1-1,-6 1 0,-8-1 1,-5 2-1,-7-1 0,-4 1-1,-3 4-1,-5-5-6,6 12-15,-10-6-19,0 0 2,-3 0-2,-3-1 1</inkml:trace>
  <inkml:trace contextRef="#ctx0" brushRef="#br0" timeOffset="21375">880 896 55,'8'16'38,"-8"-5"-3,-1 4 3,0 2-33,-1 2-2,4 2 0,-3-2 0,2 2 0,-1-6-2,1-1 1,0-4-2,-1-10-1,0 12-1,0-12-5,0 0-9,0 0-21,-9-11 0,2-1-1,-2-6 0</inkml:trace>
  <inkml:trace contextRef="#ctx0" brushRef="#br0" timeOffset="21610">627 825 59,'11'1'38,"2"-2"-1,3-2 1,7-1-34,8-1-1,4 0 0,8 2 1,-1-3-1,5 1-1,1-1-1,-3 2 0,-3 0 0,-6 1-2,-4 2-1,-8-1-2,-3 6-5,-21-4-10,9 4-18,-9-4-3,-16 17 2,-2-4 1</inkml:trace>
  <inkml:trace contextRef="#ctx0" brushRef="#br0" timeOffset="21906">379 1251 61,'1'17'37,"12"-8"1,12-6 0,12-3-35,8-3 0,12-2 0,2-4 1,7 0 0,1-3-2,1-1 0,0-2 0,-4 1-1,-4 1 0,-4 1-1,-6 1 1,-6 2-1,-6-1 1,-9 5 0,-8 0 0,-5 2 0,-16 3-1,13-3 1,-13 3 0,0 0 0,0 0-1,-15 6 1,15-6-2,-16 10 2,16-10-2,-13 18 1,9-8 0,3 2 0,4-2 0,3 1 0,4-1 0,4-3 0,5-4 1,0-2-1,4-5 1,0-2 0,-2-2-1,-2-3 1,-4 0 0,-4-2 1,-7 0-1,-4 0 0,-6 1 0,-4 2-1,-5 0 1,-1 5-1,-1 2 0,-2 3-2,5 8-3,-5-3-19,10 6-18,2-1 0,7-10-1,-2 11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3:22.2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0 203 33,'0'0'23,"0"0"-5,0 0 1,0 0-4,0 0-3,10 0-2,-10 0-3,22 0-1,-8-3-1,10 3 0,0-2 0,7 1-1,1-1-1,6 2 0,1-3 2,5 2-3,-2-2 0,3 2 0,-2-1 0,3 1-1,-1-2 0,2 2 0,-2-1 0,1 1-1,1-1 1,-1 0 0,0 1-1,0 0 1,-1 1 0,2-1-1,0 1 0,0-1 0,-1 0 1,2 0 0,2-1-1,1 1 1,2-3 0,-1 2-1,2-2 1,0 1-1,0 1 0,2-1 1,-1 0-1,1 2 1,-1-1-1,2 1 1,0-2-1,1 2 1,1-2 0,0 1 0,-1 0 0,0-1-1,1 1 1,-3 0-1,0 0 1,1 0-1,-1-2 0,1 2 0,1-1 0,2 2 0,0-3 0,0 3 1,1-2-1,1 1 0,0 2 0,0-5 0,-1 5-1,-1-3 2,0 4-2,0-4 1,0 4 0,0-3 0,-2 3-1,-1 0 1,-1 0 0,-2-1 0,0 0 0,-2 0 0,-1 0 0,-3 0 1,2 0-1,0-1 0,0 0 0,2 1 0,1-2 0,1 2 1,-1-2-1,1 2 0,2-1 0,1 1 0,-1 0 0,-1 0 1,2 1-1,0-1 0,1 1 0,3 0 0,-2 0 0,0 0 0,0-1 0,0 4 0,-1-3 1,-1 5-1,-1-5 2,-1 3-2,-1-3 1,3 4-1,0-4 1,2 0-1,0 1 1,2-2-1,0 1 0,3-1 0,-1 0 0,2-2 0,1 2-1,1-2 1,3 3-1,0-3 1,3 2-1,0 1 1,2-2 1,0 4-1,1-3 1,0 3-1,1-3 1,4 3-1,-2-3 1,1 1-1,2 1 0,0-1 0,0-1 0,2 0 1,0-1-1,1-4 0,0 3-1,3-3 1,-2 1 0,1-2 0,-1 1 0,-2-3 0,-3 3-1,-4-1 1,-6 0 1,-9-1-1,-7 1 0,-11 2 0,-9-2-2,-12-3-5,-5 5-24,-18 4-9,-6-18 1,-14 4-2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22.8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226 21 11,'1'-12'21,"-1"12"1,0 0-2,-4-13 0,4 13-4,0 0 0,0 0-2,0 0-1,0 0-1,0 0-1,-5 11-2,2 5-2,3 11-1,-3 6-1,3 11-1,-2 6 0,2 8-1,-1 1 0,2 2-1,-1-6 1,1-3-2,1-9 1,-1-6-2,0-10 1,0-5-2,-1-5 1,0-8-3,2 0-2,-2-9-4,0 0-5,0 0-18,-7-12-10,6-1 1,0 0 1</inkml:trace>
  <inkml:trace contextRef="#ctx0" brushRef="#br0" timeOffset="531">43 11 10,'-10'0'35,"-1"-2"1,2 2 2,9 0-20,-15 0-1,15 0-3,0 0-2,23 6-4,-3-6-2,12 5-2,3-4 1,10 6-1,1-3-1,5 2-1,-3 0 0,-2 0-1,-5-2 0,-8-2-1,-3 1-1,-9-3 0,-4 1-2,-7-3-2,-10 2-4,0 0-8,9 8-19,-9-8-5,-13 17 0,2-3 2</inkml:trace>
  <inkml:trace contextRef="#ctx0" brushRef="#br0" timeOffset="906">39 565 51,'-2'25'37,"3"-6"0,5-1 1,6 0-27,3-7-3,13 3 0,1-8 0,9 5-1,-3-9-1,7 1-2,-5-4-1,1 0-1,-5 0-2,-4 0 1,-6 0-2,-5-1-1,-2 6-1,-7-6-5,6 12-10,-15-10-23,16 9 0,-6-7-1,-1-3 2</inkml:trace>
  <inkml:trace contextRef="#ctx0" brushRef="#br0" timeOffset="1156">765 531 50,'14'7'39,"-4"7"0,-4 6 0,-2 9-21,-4 1-12,4 5-1,-3-1 1,3 3-2,-3-4-2,3-3 0,-2-4-1,-1-7-2,2-3-2,-3-16-6,6 13-13,-6-13-18,9-21-1,-1-3 0,0-9 0</inkml:trace>
  <inkml:trace contextRef="#ctx0" brushRef="#br0" timeOffset="1422">1139 367 61,'22'-11'39,"0"3"-1,0 1 3,-2 0-32,5 6-4,1-4 1,6 3-2,0-5 0,3 4-1,-2-3-1,0 1-1,-3 0 0,-3-3-1,-5 5-2,-6-2-2,-4 7-4,-12-2-13,0 0-20,-14 6 0,-4 5 0,-6 1 1</inkml:trace>
  <inkml:trace contextRef="#ctx0" brushRef="#br0" timeOffset="1640">1278 515 61,'1'13'40,"-1"-13"0,19 14 1,-3-15-23,6 2-13,3-4 0,7 4 0,-3-2-3,1-2-2,2 7-9,-7-1-31,2-1-1,-2 0 0,-8-1-2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24.9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177 23 45,'0'0'38,"0"0"1,4 28 0,-8-1-25,12 19-4,-4 4-1,7 11-1,-7 2-1,1-1-4,-2-3 1,-2-7-2,-2-9 0,-1-7-1,-2-11 0,1-7-2,0-7-2,3-11-4,0 0-6,-10-3-22,8-11-6,0-7-1,-3-7 1</inkml:trace>
  <inkml:trace contextRef="#ctx0" brushRef="#br0" timeOffset="235">0 80 55,'0'0'38,"0"0"1,9-14 1,8 11-32,6-6-1,15 3 0,3-6 0,11 6-1,2-3-3,6 3 0,-3 0-1,-2 2 0,-4 2-2,-8 0 0,-8 4-1,-8-2-1,-7 5-3,-20-5-4,15 19-10,-22-5-22,-5 5 0,-8 3 0,-6 3 0</inkml:trace>
  <inkml:trace contextRef="#ctx0" brushRef="#br0" timeOffset="532">39 593 71,'2'18'40,"8"-3"-1,3-3 2,-4-7-36,17 5 0,2-7 0,8 1 0,2-5-1,0 1-1,0-2-1,2-1-2,-3 3 0,-5-4-3,0 6-3,-12-9-8,8 8-18,-9-4-8,-1-2-2,-2-6 2</inkml:trace>
  <inkml:trace contextRef="#ctx0" brushRef="#br0" timeOffset="750">724 477 50,'9'18'38,"-10"2"1,-4 4 0,-2-3-23,8 12-9,-3-10 2,11 4-3,6-10-1,8-7-2,6-6 0,6-10-2,3-6 1,-3-4 0,-1-6-1,-6-3 0,-6-3 0,-10 3 0,-10-1-1,-10 7 1,-13 2 0,-5 8-1,-7 7 0,-2 5-2,-3 11-4,-6 1-27,10 10-9,1 0 0,4 2-1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28.2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516 146 25,'0'0'30,"0"0"0,0 0-14,0 0 0,0 0 3,0 0-3,10-7-2,-10 7-2,0 0-2,0 0-4,0 0-1,0 0-1,0 0-2,-5-12 0,5 12 0,-3-9-1,3 9 1,-5-15-1,1 6 0,0-2 0,-1 1 0,-3 1-1,0 0 0,-1-1 0,-3 2 1,0-1-1,-3 0 0,-1 3 0,-1 1 0,-1 0 0,1 2 1,-3 2-1,1 2 0,-1 1 0,1 1 0,-1 3-1,0 1 1,-1 5-1,0 1 1,0 5 0,0 3 0,-1 4 0,2 4 0,1 5 0,-2 2 1,1 1-1,1 3 0,3 1 1,3 2-1,3-1 1,5-2 0,3-3 0,6-2-1,5-3 2,7-1-2,1-6 2,5-3-2,4-2 1,1-5-1,2-1 1,2-5-1,-1-2 1,-2-5-1,-1-2 0,-3-4 0,-4-3 0,-2-2 1,-4-3-1,-5-1 1,-4-3 0,0 1-1,-5-4 0,-2 2 0,-4-4 0,-2 3 0,-7-1 0,-1 0 0,-5 1-2,-4 3 2,-1 2-1,-1 3 0,2 5 0,1-1 1,5 4-1,5 1 1,4 2 0,10-1-1,0 0 1,12 12 1,4-9-1,7 3 0,3-1 1,9-1-1,2-3 0,4 0 1,-2-2-1,2-2 1,-5 1-1,-5-4 0,-2 4 0,-8-1 0,-4 2-1,-8-2-2,-9 3-2,0 0-6,16 3-13,-16-3-18,0 0 1,10-3-1,-10 3 2</inkml:trace>
  <inkml:trace contextRef="#ctx0" brushRef="#br0" timeOffset="907">674 431 48,'11'12'40,"-4"3"1,-1 7 2,-10-3-20,9 14-8,-11-4-3,3 6-4,-2-2-2,0-4-3,-1-4 0,2-3-2,2-7-2,-2-4-3,5 2-6,-1-13-32,-5 13-1,5-13 0,-6 10-1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31.0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507 125 23,'0'0'37,"15"2"1,-15-2-1,0-11-20,0 11-3,-7-11 0,7 11-3,-12-20-5,4 9-1,-4-4-2,0 0 0,-4 0-1,-2 3 0,-4 2-1,-4 3-1,-3 6 1,-3 6-1,-3 6 0,-1 5 0,-1 6 0,0 6 1,0 3-1,4 8 1,3 3 0,5 1-1,3 2 1,4 1-1,7 0 1,6 1-1,6-3 0,7-7 0,9-4-1,4-3 2,12-7-1,9-4 0,5-6 1,5-6-1,5-6 1,1-3-1,0-7 1,-1-2 0,-9-4-1,-9 1 1,-10-4-1,-10 2 1,-11-3-1,-14 2 0,-9-1 1,-9 3-1,-8 3 0,-4 2 0,-4 4-1,-2 4 1,4 1 0,4 3 0,5 2-1,8 0 1,6-1-1,15-3 1,0 0 0,11 6 0,9-7 0,6 0 0,4-3 1,8 1-1,2-2 1,2-1 0,-1 0-2,-2 0-2,2 6-7,-11-4-24,2 2-8,-8 0 0,-2 1-1</inkml:trace>
  <inkml:trace contextRef="#ctx0" brushRef="#br0" timeOffset="640">871 472 74,'17'27'40,"-3"2"-1,0 8 1,-8-2-33,6 4-3,-1-2-4,-6-7-5,6 1-19,-5-9-15,-1-10 1,-5-12-3,13-2 2</inkml:trace>
  <inkml:trace contextRef="#ctx0" brushRef="#br0" timeOffset="859">1491 218 69,'6'26'41,"-6"6"-1,-4 6 1,1 7-30,-2 0-6,3 2 0,-3-4 0,1-1-2,2-8-1,2-6 0,0-7-1,-1-5-2,1-16-1,-2 10-3,2-10-11,-2-14-25,-8-7-1,-7-7 0,-5-4 0</inkml:trace>
  <inkml:trace contextRef="#ctx0" brushRef="#br0" timeOffset="1015">1278 418 70,'0'0'41,"25"5"0,3-7 0,5-5-24,8 1-14,6-2-1,5 3 0,2-2-2,-4 1-4,2 5-9,-10-1-27,2 1 0,-6 0-1,-8-3 0</inkml:trace>
  <inkml:trace contextRef="#ctx0" brushRef="#br0" timeOffset="1265">2624 136 44,'-20'-16'36,"-1"11"1,-2 3 2,-1-2-19,0 9-10,-6 2-3,4 8-1,-4 4-1,0 10-1,0 7 0,0 9-2,-2 4 1,2 8-2,3-2 1,3 5 0,4-4 0,8-3-1,6-8 0,10-6 0,8-8-1,11-9 1,5-3 0,8-13-1,3-4 0,6-9 0,-1-6 0,-3-7 0,-4-3-1,-7-6 1,-7-1 0,-10-2 0,-9 1-1,-12 2 1,-4 4-1,-9 9 1,-1 2-1,-3 10 1,1 3-1,2 6 0,7 1 1,6 5 1,4-2-1,11 0 1,5-2 0,11-5 0,3-3-1,9-4 1,0 0-1,2-4 0,0 0-2,-4-5-3,1 9-9,-12-3-28,-3 3 1,-6 0-1,-3 2 0</inkml:trace>
  <inkml:trace contextRef="#ctx0" brushRef="#br0" timeOffset="1781">2860 490 70,'23'3'39,"-5"0"-1,-1-2 0,0 11-31,-7-2 1,0 6-1,-12 1-1,-5 8-1,-11-2-1,-1 4 0,-4-4-1,-1-1-1,-1-4 1,6-2-1,3-5 0,8-2 0,8-9 0,0 0 0,22 7-1,1-8 0,6-1 0,4 0 0,4 0-1,2-1 0,-2 1-1,-4 0-2,-2 4-2,-10-5-5,6 5-33,-12-3-1,-6-2 1,-5-7-2</inkml:trace>
  <inkml:trace contextRef="#ctx0" brushRef="#br0" timeOffset="2140">3723 125 74,'0'0'40,"0"0"-1,-15 9 2,1 3-34,3 19-3,-1 4 1,6 9-1,-2-3 1,4 7-1,0-6-2,3 2 0,-1-6 0,3-6-1,-2-7-2,0-6 0,0-2-2,1-17-3,-14 12-7,-6-16-25,1-5-4,-8-9 1,-3 0-1</inkml:trace>
  <inkml:trace contextRef="#ctx0" brushRef="#br0" timeOffset="2406">3348 416 70,'0'0'40,"0"0"-1,26-2 1,2 4-27,6-5-8,13 2-1,3-3 0,9-1-2,3-2-1,1 1-2,-2 2-4,-7-6-7,2 3-27,-8 0-1,-4-2 0,-3-6-1</inkml:trace>
  <inkml:trace contextRef="#ctx0" brushRef="#br0" timeOffset="2609">4468 23 67,'0'0'37,"0"0"0,-8 9 2,-11 9-31,-3 11-3,-6 7-1,1 11 1,-5 0 1,4 7-2,3-2 0,6 3-1,4-4-1,8-3 0,7-6-1,9-5-1,7-5 1,7-3 0,6-8-1,7-7 1,3-4-1,4-7 1,0-5 0,-2-8-1,-4 0 1,-6-7-1,-5 0 1,-11-6-1,-8 0 0,-10 0 0,-8 0 1,-11 2-2,-5 2 2,-4 4-2,-2 5 1,1 6 0,3 3 0,4 6 0,6 3 0,13 2 0,7 0 1,10 0-1,9-4 0,7-2 1,5-3-1,6-5 1,3 0-2,0-5 0,-1 1-2,-6-7-5,0 9-21,-8-7-13,-5 2 0,-7 0-1,-1-1 1</inkml:trace>
  <inkml:trace contextRef="#ctx0" brushRef="#br0" timeOffset="3062">4970 355 73,'22'3'38,"-2"-2"0,-5 1 1,1 2-34,-5 0-1,0 4 1,-11-8 0,7 17-1,-13-8-1,-2 5 1,-5-2-1,-4 3-1,-3-2 0,0 1 0,0-3 0,5-1-1,0-1 1,15-9-2,-7 13 1,7-13-1,23 10 0,-1-4 1,4 3-1,5 1 0,2 2 1,-2 0-1,-3 3 1,-8 3 0,-12 1 1,-9 1-1,-9-3 1,-13 0-2,-8 0 0,-7-3-2,-3 0-5,-9-8-32,9-1-4,-1-7 0,4-2-2</inkml:trace>
  <inkml:trace contextRef="#ctx0" brushRef="#br0" timeOffset="3640">4388 87 54,'-10'-10'38,"10"10"-1,0 0 1,11-2-26,7 13-4,-3-1-2,10 8 0,-1 2-7,-4 1-34,2 2-2,-4 3-1,-9-2-1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47.1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-9 159 27,'-2'-12'32,"2"12"2,0 0 0,0 0-22,8 20-2,-1 8-1,9 13-2,0 8 2,6 17-2,0 5-2,4 7-1,0-4-1,1-1 0,-4-12-2,-1-7 1,-4-13-1,-2-12 1,-1-17 0,0-13 0,-3-11 0,2-11 0,-1-10 0,2-11-1,0-11 1,2-6-2,1-6 1,-1 0-1,0 5 0,-1 4 0,1 9-1,-3 9-1,-1 13-1,-3 8-4,4 18-12,-5 5-22,0 9 1,-3 3-1,0 5 0</inkml:trace>
  <inkml:trace contextRef="#ctx0" brushRef="#br0" timeOffset="344">660 594 51,'0'42'37,"1"0"-1,2-4 2,0-11-30,11 3-1,2-15-1,10-6-1,1-13 0,4-1 0,-1-10-2,1-5 0,-7-5-1,-4-3 0,-8-2-1,-11-4 0,-10 0 0,-6 4 0,-8 4-1,-6 8 0,-2 7 0,1 8-1,2 12-1,5 8-1,10 10-2,5-3-5,15 10-15,6-11-15,6-6 1,8-11-2,5-10 2</inkml:trace>
  <inkml:trace contextRef="#ctx0" brushRef="#br0" timeOffset="719">1277-6 50,'12'-3'38,"-4"20"0,-4 16 0,-5 10-27,5 19-4,-2 5 0,5 14 0,-1-6-2,3 2-1,-1-7-2,3-6 0,-2-9-2,0-13-1,1-6-3,-5-17-4,6-1-10,-11-18-23,12-10 1,-6-11-1,-1-11 1</inkml:trace>
  <inkml:trace contextRef="#ctx0" brushRef="#br0" timeOffset="922">1524 94 54,'12'1'38,"-4"15"0,-2 15 3,-1 15-30,-3 6-5,7 13 1,-5 5 0,2 3-2,-2-1-2,2-3 0,-1-8-2,1-7-1,-2-9 0,-1-10 0,-1-11-1,-1-7-1,-1-17-3,0 0-5,0 0-12,-9-28-19,-1-4 1,-3-7-2,-4-4 3</inkml:trace>
  <inkml:trace contextRef="#ctx0" brushRef="#br0" timeOffset="1125">1458 479 26,'-11'-13'33,"11"13"2,-1-11 0,1 11-20,24-9-4,-2 2-3,11 6-1,3-7 0,12 6-1,1-5-2,5 6 0,1-2-1,1 4-1,-2 2 0,-1 5 0,-7 3-1,-1 2 1,-7 7-1,-5-1 0,-8 2 0,-3-3 0,-6 0 0,-5-4 0,-4-4 0,-7-10 0,6 10 0,-6-10 0,0 0 0,-12-8 1,3 0-1,-4 1-1,-1-3 1,-5 4-2,-2 3 1,-3 4-1,-2 8 1,-3 8-2,2 8 1,1 3 0,4 4 1,4 0-1,6 0 1,8-6 0,7-4 1,9-6-1,7-9 1,4-4-1,4-5 1,3-2-2,5-5-1,-1-2-3,5 0-2,-4-8-5,8 5-3,-6-12-8,10 7-5,-6-11-1,3 1 0,-4-9 5,5 4 12,-7-1 9,-6-1 9,-3 10 10,-11 0 7,-7 11 4,-11 15 0,0 0-3,-25 15-6,7 15-5,-8-2-6,4 6-3,-1-2-1,9-1 0,2-6-1,9-4 0,6-11 0,7-8-1,4-5-1,7-2 1,-1-1-1,3 2 1,0 6-1,0 6 0,-2 12 0,-4 8 0,-1 13 0,-6 7-1,-1 7 1,-3 5 0,-5 0 0,-4-2 0,-6-5 0,-6-4 0,-5-11 0,-4-8 1,-3-10-1,0-12 1,2-12-1,4-12-1,4-8 0,11-11 0,6-2 0,7-6 0,9 1 0,6-4 0,7 7 1,8-4 0,1 2 2,7 0-1,0-1 1,3 1 0,-3-1 0,-3 4-1,-4-2 1,-7 7 0,-7 1-1,-9 6 0,-8 3-1,-10 7 0,-7 7-1,-9 9 1,-4 8-1,0 9 0,0 5 1,2 5 0,8 3 0,11 0 2,11-7-1,15-7 1,12-10 0,11-9-1,8-6 1,7-6-1,2-7 0,-4 0-2,-2 4-2,-15 0-20,-5 10-19,-14 11 1,-15 8-2,-16 13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59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-11 1774 16,'0'0'30,"-2"14"2,2-14-13,0 0-5,0 0 0,0 0-1,0 0-2,9-5-2,-9 5-3,14-19 1,-3 7-2,-3-5-2,6-5 0,-2-3-1,3-6 0,-1-1-1,4-4 0,1-1 0,-1-4-1,2 0 1,1 1-1,0-1 0,2 4 1,1-3-1,1 4 1,3 0-1,2 1 1,3 2-1,3 0 0,4 4 0,2 0 0,2 4 0,1 2-1,1 3 1,0 1-1,1 3 1,1 1 0,-1 3 0,0 0 0,1 3 1,1 2-1,1 2 1,2 5-1,1 4 0,-1 3 0,1 2-1,-2 3 1,-3 2 0,3 1-1,-4 2 1,-2 0 0,-2 1 0,1-1 0,1 2 0,-1-2 0,5 1 0,1-4 1,3-1-1,3-4 0,2-2 0,4-5 0,3-3 0,4-3 0,2-3 0,2-1 1,2-5-1,2-1 0,2-4 1,-1-1-1,0-2 1,0-3-1,-3-3 1,0-3-1,-2-1 0,-1-2 1,-2-3-1,-4-4 0,-3 0 1,-5-3-1,-4-1 1,-9-2-1,-4-2 1,-9 2-1,-6 0 1,-5 6-1,-5 1 1,-6 8-1,-3 5 0,-3 6 0,-4 5 0,0 15 0,-4-11-1,4 11 1,-12 10 0,5 2 0,0 5 0,0 4 0,0 8 0,-1 3 0,3 7-1,1-1 1,2 5 0,2-1-1,2 0 1,5 0 0,4-6 0,3-1 1,5-7-1,3-4 0,3-5 1,3-3-1,1-8 1,2-3-1,1-5-1,4-4 1,5-4 0,4-6 0,2-2 0,1-2-1,4 0 1,3-2 0,2 2 1,-2 3-1,0 1 1,0 5-1,-2 0 1,1 3-1,-2 3 0,-4 2 0,-3 1 0,-4 1 0,-7 1 0,-6 1 0,-6 0-1,-7 1 0,-6 0-3,-9-4-3,0 0-9,0 0-23,-13 3 0,2-12-1,-3-4 1</inkml:trace>
  <inkml:trace contextRef="#ctx0" brushRef="#br0" timeOffset="1156">4395 109 42,'0'0'33,"0"0"2,0 0 1,-6 22-29,17 7-1,-5 4 2,9 9 1,-4-2-2,5 5-1,-2-3-2,2-2-1,-3-10-1,0-3 0,-1-11 0,-2-7-1,-10-9 1,18-15 0,-11-6 0,2-5 0,2-11-1,2-7 0,0-5 0,3-5 0,2 2-1,-2 1 1,1 8-2,-4 4 0,1 11-2,-4 7-3,4 15-4,-14 6-9,12 12-21,-6 7 0,-1 3-1,0 5 2</inkml:trace>
  <inkml:trace contextRef="#ctx0" brushRef="#br0" timeOffset="1485">4792 329 31,'1'28'33,"-4"-4"2,4 0 0,-1 0-23,0-8-4,14 0 0,-5-10 1,12-3-2,-5-9-1,6-1-1,-3-7-1,1-2 0,-6-5-1,-4-1 0,-5-3-2,-8 3 1,-5 1-2,-6 7-1,-3 7-2,-10 3-8,10 11-23,-7 7-5,1 6-1,2 6 0</inkml:trace>
  <inkml:trace contextRef="#ctx0" brushRef="#br0" timeOffset="1891">4631 650 26,'0'0'31,"0"0"2,0 0 0,-10-7-25,20 9-2,-1-8 0,8 10 2,0-10-2,10 7 0,1-4-2,8 2 1,3-2-2,7 0 0,3 0 0,4-3-2,0 2 0,3 0 0,-1 2 0,0-1-1,-2 4 0,-2-2 0,0 2 0,-1 1 0,-3-2 1,1 5 0,-1-4 0,1 4-1,2-5 1,4 1-1,1-3 1,3 0-1,3-2 0,7-3 0,0 2 0,2-4 0,4 5-1,1-3 1,1 2 1,2-3-1,0 4 0,-3-1 1,3 1-1,-2-1 1,-2-2-1,-2 5 1,-5-1-1,0 3 0,-2 0 0,-1 2 0,-4 0 0,-1 2 1,-1 2-1,1-3 1,3 2-1,-2 0 1,0-2-1,2-1 1,3 1-1,3-3-1,1 2 1,-3-1 0,2-1 0,-1 1 1,-2 2 0,0 2-1,-5 1 1,-2 6 0,-4-2 0,-2 6 1,-1 2-1,-4 2 1,-6 1-1,-2 2 1,-8 1-1,-5 0 1,-7 0-1,-6-3 1,-9 0 0,-3-4-1,-6-1 1,-2-3-2,-3-3-1,-1-6-6,11-4-32,-7 14-3,7-14 1,-5 16-1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43.2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-16 695 22,'0'0'16,"0"0"0,0 0 1,0 0 0,-11-5-3,11 5-1,0 0-2,0 0-1,0 0-1,0 0-1,0 0-2,0 0-1,0 0-1,0 0 0,0 0-1,0 0-1,0 0-1,0 0 0,0 0 0,0 0 0,14 1 0,-14-1-1,16 1 2,-2 0-1,1-1 0,7 1-1,2-3 2,5 4-2,1-5 1,5 1 0,3-2-1,3 1 0,3-2 1,3-1-1,2 2 1,2-2-1,1 5 0,0-2 0,2 5-1,0 0 1,-2 5-1,0 2 1,-1 0 0,0 1 0,-1-3 0,1 3 0,-2-4 1,-3 1-1,-2-5 0,-4 0 1,-4-3 0,-7 2-1,-5-2 0,-5 1 1,-7-3 0,-12 3 0,13-8 0,-13 8 0,4-21 0,-2 3 0,0-4-1,1-9 0,1-5 1,1-6-2,0-2 2,1-5-2,0 0 1,-1 3 0,1-2 0,-2 6 0,0 3 0,0 2 0,-1 4 0,-1 6 0,0 4 0,0 5 1,0 5-2,-2 2 1,0 11-1,0 0 0,0 0 1,7 18-1,-3 4 0,1 2 1,1 12 1,5 5-1,1 8 0,1 5 0,3 6 1,1 7-1,0 1 1,3 2-1,0-1-1,-1-1 1,1-4 0,-1-4-1,-2-8 1,1-9 0,-3-9 1,-1-8-2,-3-5 1,-2-10 1,-9-11-1,11 6 1,-11-6 0,6-23-1,-5 2 0,0-5 2,0-5-2,-1-5 1,0-4 0,-1 1 0,-1-1-1,-1 4 1,1 1-1,-1 8 0,0 3 1,0 6-1,0 4-1,3 14 1,-4-13 0,4 13-1,0 0 0,0 0 1,0 0-1,0 0 1,0 0-1,7 10 1,-7-10 0,0 0 0,13 12 0,-13-12-1,12 7 1,-12-7 0,13 10 0,-13-10 1,17 9-1,-6-6 0,2-1 0,4 1 0,2-1 1,3-2-1,1 3 0,3-4 0,4 4-1,1-2 1,3 1-1,2-3 1,2 4 0,2-5-1,2 2 1,1-1 0,2 0 1,4 1-1,1-4 0,-1 2 0,3-3 0,2 3 0,1-2 0,1 2 0,2-1 0,0 0 0,2 3-1,1-1 2,1 2-2,4 0 2,2-1-1,4-1 0,-3 2-1,5-3 1,0 2 0,1-3 0,4 0 0,-1 3 0,1-4 0,2 3 0,1-2 0,-4 2 1,1 0-1,-4 3 1,-3-1-1,-6-1 0,-8 2 1,-5-2-1,-7 2 0,-7-1 0,-10-1 0,-6-3 0,-5 2 0,-6-4 0,-12 5 1,9-17-1,-9 4 1,-1-7-1,0-2 0,0-7 0,0-4 1,0-4-1,1-5-1,0-3 1,1-1 0,2 0 1,0 1-2,-2 8 2,0 1-1,3 7 1,-3 8-1,0 4-1,-1 17 1,0-10 0,0 10-1,1 16 1,2 6-1,-2 7-1,2 10 2,-2 13-1,2 8 2,0 9-2,2 5 2,0 6-1,0-1 0,2 3 1,2-4-1,3-3 1,1-8-1,1-5 0,-1-9 0,2-7-1,-2-10 1,0-11 0,-4-8 0,0-12 1,-9-5-1,16-15 0,-9-6 1,-1-10-1,0-7 0,0-6 1,-1-4-1,0-2 0,-1-3-1,-2 7 1,-1-4 0,-2 9 1,0 5-1,0 5 0,-1 6 0,1 5 0,-2 8 0,3 1-1,0 11 1,0 0-1,0 0 0,0 0 0,0 0 1,11 9-1,-11-9 1,11 12-1,-11-12 1,16 14 0,-4-7 1,-1 2-1,7-4 0,1 3 1,4-3 0,4 2-1,4-3 0,4 1 0,4 0 0,5-1 1,1 2-2,7-5 2,1 3-2,4-4 1,4 2 0,1-4 0,2 1 0,3-4 0,1 1 0,1 1 0,4-3 0,2 3 0,-1-3 1,2 3-1,3-3 0,1 3 1,0 0-1,4 0 0,1 2 1,4 0-1,2 2 0,4-2 0,0 4 0,6-3 0,-1 0 0,2 1 0,-3 3 0,0-3 0,-4 4 1,-6-1-1,-6-1 1,-8 2-1,-9-1 1,-9 0-1,-9-3 0,-12 2 0,-8 0 0,-8-1 0,-7-2 1,-13 0-1,11 1 0,-11-1 1,0 0 0,0 0 0,1-13 0,-2 2-1,2-3 0,0-6 0,0-6 1,1-10-2,2-4 1,0-5-1,3-7 1,-1-4-1,-2-4 1,1-2 0,-1 3-1,-2 6 1,0 5 0,-1 10 0,-2 9-1,1 11 1,0 18 0,0 0-1,0 23 0,1 10 1,-2 13 0,2 8-1,-1 14 1,0 7 1,0 8-1,-1 3 0,2 5 1,-1-1-2,4-5 2,-2-1-1,2-7 1,0-6-1,2-10 0,0-7 0,-1-16 1,2-6-1,-3-11 1,1-12-1,-5-9 1,8-18-1,-4-4 0,2-10 1,-1-4-1,0-11 0,0 3-1,0-5 0,0 6 0,-3 2 1,1 4-1,-2 6 1,2 6 1,-3 9-1,2 1 0,-2 15 0,8-12 0,-8 12 0,21 2 0,-2 0 0,10-2 0,10-1 0,13-1 1,18-5 0,17-3 0,19-7 0,15-2 0,19-5 0,12 1 0,9-3-1,7 0 1,-2 3-2,-7 6-3,-21 1-20,-16 9-17,-31 2 0,-36 3-1,-40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0:27.7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 61 29,'0'0'19,"0"0"-3,-10-7 0,10 7-1,0 0-3,0 0-2,-12-5-2,12 5-2,0 0-1,0 0-1,0 0 0,0 0-2,0 0 0,0 0 0,0 0 0,0 0-1,0 0 0,0 0 0,0 0 0,0 0-1,0 0 1,12-7 0,-12 7-1,13 0 1,-1 0-1,-1 0 0,1 1 0,2-2 0,0 1 0,1-1-1,-1 2 1,2-2 0,-3 2 0,3-2 0,-1 2 0,3-1 0,-1 0 0,4 0 1,2-1-1,1 1 0,0-2 0,3 0 1,3-2-1,0 1 0,2 0 0,-1 0 0,1 0 0,0 0 0,-1 0 0,0 0 0,-3 1 1,0 1-1,1 0-1,-1 0 1,1 0 0,-1 1 0,1-1 0,0 0 0,1-1-1,2 2 1,-1-2 1,2 2-1,0 0 0,2 0 0,0 0-1,3 0 1,0 0 0,-1 0 0,0 1 0,-1-1 0,3 1 0,-2-1 0,-2 3 0,1-2 0,-1 1 0,0-1-1,1 0 2,0 1-1,-1-1 0,1 1 0,-1-2 0,-1 2 0,0-2 0,-1 1 0,-4-1 0,-2 1 0,-4-1 0,-4 0 0,-4 0 0,-3 0 1,-12 0-1,12 1 1,-12-1-1,0 0 0,0 0 1,0 0-1,0 0 1,0 0-1,0 0 0,0 0 0,0 0-1,0 0 1,0 0 0,0 0 0,0 0-1,0 0 1,-2 16 0,0-6 0,0 3 0,0 2 0,-1 2 0,0 2 0,0 4 1,0 1-1,1 2 1,0 1-1,0 0 1,1 2-1,-1 1 1,3 0 0,-1-3-1,1 1 2,1-5-2,0 4 2,0-3-2,1-3 1,-1-2 0,2-1-1,-3-2 1,1-1-1,-1 0 1,-1-4-1,1 1 1,-1-3 0,1 1-1,-1-10 0,0 13 0,0-13 1,0 0-1,0 10 1,0-10-1,0 0 1,0 0 0,0 0 0,0 0 1,0 0-1,0 0 0,0 0-1,0 0 1,0 0-1,0 0 0,-12-7 0,12 7 0,-9-3 0,9 3 0,-15-3 0,4 1 0,-1 1 0,-3-1 0,-1 3 0,-4 0-1,-1 1 1,-4 1 0,-1 1 0,-2 1-1,-1 2 1,0 0-1,-1 0 1,0 1 0,1-1 0,0 1 0,1-1 0,3-1 0,4-2 0,1 1 0,5-3 0,2 0 0,4-1 0,9-1-1,0 0 1,0 0-1,-9-1 0,9 1 0,0 0 0,0 0 0,0 0 1,9 4-1,-9-4 1,13 4 0,-1-1-1,1-1 1,3 0 0,3 0 0,3-1 0,2 1-1,3-1 1,1 1 0,2-1 0,3 2-1,0-1 1,2 1 0,1 0 0,1 2 0,-1-1 0,1 2-1,-1 0 1,-2-2 1,0 4-1,0-3-1,1 1 1,-1-1 0,1 1 0,-2-1 0,1 0 0,0 1 0,1-2 0,0-1 0,-2 1 0,1-2 0,-2 1 0,2-3-1,0 3 2,-2-4-1,-1 1 0,-3 1 0,-4 0 0,-2 0 0,-2-1 0,-6 2 0,-2-2 0,-12 0-1,11 3 1,-11-3 1,0 0-2,0 0 2,0 0-1,0 0 0,0 0 0,-16 10 0,5-8 0,-3 0 0,-5 2 1,-4 1-1,-4 1 0,-3-1 0,-3 2 1,-3-1-1,-1 1 0,-1 1 0,-1 0 0,3-2 1,0-1-1,2 1 0,4-1 0,3-1-1,4-3 1,4 1 1,3-1-1,2 0-1,3-1 1,11 0 0,-15 0 0,15 0 1,-14 2-1,14-2-1,-16 3 2,16-3-1,-18 4 0,9-1 0,0 0 0,-2 0 0,2 2 0,-1-1 0,10-4 0,-18 9 0,18-9 0,-16 9-1,16-9 1,-12 6 0,12-6 0,0 0-1,-9 6 1,9-6 0,0 0 0,0 0-1,0 0 1,0 0 0,0 0 0,0 0 0,0 0 0,0 0 0,0 11 0,0-11 1,2 10-1,-2-10-1,3 14 1,-3-14 0,4 15 0,-3-4 0,1-2 0,0 1 0,-1 3 0,0-1 0,2 1 0,-2 5 0,-1 1 1,1 1 0,-1 3-1,0 0 1,0 1-1,-1 0 2,1 1-2,-3-2 1,2 1-1,0-3 0,0 0 1,1 1-1,-1-1 0,1 1 0,0 1 0,-1 0 0,1 0 0,0 0 0,0-4 0,0 0 0,0-2 0,0-4 0,-1-4 1,1-9-1,1 11 1,-1-11 0,0 0 0,0 0 0,0 0 0,0 0 0,0 0 0,0 0 0,0 0-1,0 0 0,-9-3 0,9 3 0,0 0 0,0 0 0,-13-7 0,13 7 0,-14-3 0,14 3 0,-18-3 0,5 2 0,2 1 0,-3 0 0,-1 1 0,-1-1 0,-1 1 0,-2 0 0,-1 0 0,0 0 0,-3-1 0,-2 1 0,0-1 0,1 1 0,-2 0 0,-2 0 0,-1-1 0,1 1 0,0 0 0,0-1 0,0 0 0,0 0 1,0 2-1,2-2 0,-1 2 0,-1-2 1,0 0-1,0 1 0,2 0 0,-1-1 0,1-1 0,1 1-1,0 0 2,1 0-2,1-1 1,2 2 0,-3-2 0,1 2-1,1-1 2,1 1-1,0-1 0,-3 0 0,2 1 0,1-1 1,-2 1-1,1-2 0,1 2 1,-2-2-1,0 1 0,2 0 0,1 1 0,-2-2 0,-1 0 1,1 1-1,-1-1-1,-1 1 1,0-1 0,1 1-1,0-1 1,-1 0 1,1 1-2,1 0 1,0 1 0,1-1 0,1 1 0,1-2 1,0 3-1,3-1 0,1 1 0,3-2 1,1 2-1,11-2 0,-14 1 0,14-1-2,0 0-2,0 0-6,-9-1-20,9 1-8,0 0-1,0 0 1</inkml:trace>
  <inkml:trace contextRef="#ctx0" brushRef="#br0" timeOffset="3672">2969 592 7,'0'0'29,"0"0"-1,-2-10-16,2 10 1,0 0-2,1 12-1,-1-12 0,-2 25-2,-2-7-2,5 11 2,-5-3-1,4 13-1,-4-1-1,2 4 0,-1-1 0,2 2-1,-3-4-1,2-3 0,-2-1-1,1-5-1,-1-4 1,2-5-1,-1-4 0,-1-3 0,1-4-1,3-10 0,-4 12 0,4-12-2,0 0-1,0 0-2,0 9-9,0-9-24,0 0 0,-10-8-2,10 8 3</inkml:trace>
  <inkml:trace contextRef="#ctx0" brushRef="#br0" timeOffset="4140">2853 728 13,'-21'-6'31,"21"6"1,-14-11 0,9 1-24,5 10-2,6-19 2,4 11-3,-1-7 0,9 3-1,0-6 0,8 4-1,0-5-1,5 4 2,1-2-3,4 0 2,0 1-3,1 2 2,-3 4-2,-1 0 1,-1 7 0,-4-1-1,-2 6 0,-5 4 0,-3 4 0,-3 2 0,-1 1 0,-5 4 0,0-2 2,-5 6-2,-1-2 1,-3 3 1,-4 0-1,-1 2 1,-6 0-1,0-1 1,-7-1 0,1 0-1,-3-5 1,-2-2-1,-2-3 1,-1-4-1,0-2 0,0-6 0,1 2 0,1-3 0,4-1 0,2-1 0,3-3-1,2 2 1,12 4-1,-14-7 1,14 7-1,0 0 0,-10-10 0,10 10 0,0 0 0,0 0-1,0 0 0,0 0 1,0 0-1,0 0 1,13 14-1,-9-4 1,4 4 0,2 2-1,1 6 1,2 4 1,2 0-1,3 5 0,2-2 1,2 3 0,2-6 0,1 2 0,4-5 1,4-1 0,2-4 0,2-3 0,-1-3-1,3-4 1,0-2 0,-3-3-2,-2-2 2,-5-1-2,-4-2 0,-7 1-1,-2 1-1,-16 0-3,17 7-11,-17-7-26,0 0 1,0 0-2,-23 6 3</inkml:trace>
  <inkml:trace contextRef="#ctx0" brushRef="#br0" timeOffset="6718">4203 597 10,'4'-9'30,"-4"9"1,0 0-14,0 0-4,0 0-1,-13 8-1,9 6-3,-8 0-1,1 10-2,-5 2 0,-1 12 0,-3 1 1,-1 10-1,-2-3 1,5 5-1,-2-5-2,6 1 1,-1-5-1,8-4 0,1-6-1,6-2 1,2-6-1,5-3 0,1-6-1,4-1 1,-2-5-1,1-3-1,1 0 0,-2-4-2,1 2-1,-11-4-4,17 4-6,-17-4-15,0 0-12,11-4 0,-11 4 0</inkml:trace>
  <inkml:trace contextRef="#ctx0" brushRef="#br0" timeOffset="7125">4382 1142 19,'0'0'28,"0"0"1,-2 10 2,2-10-27,0 0 0,18 5 2,-9-6 0,9 3 1,-3-3-1,9 2 0,-3-5 0,5 5-2,-4-5-1,4 4 1,-3-3-2,0 2 0,-2-1-1,-1 1 1,-1 1-1,-5 0 0,-3-1-1,0 2 1,-11-1 1,11-1 0,-11 1 0,0 0-1,0 0 1,-7-11 0,7 11-1,-12-13 0,3 4 0,1-3-1,-2 1 0,0-3 0,-1-1 0,3-1 0,-1-1 0,1-1 0,1 1 0,0-2 0,3 3 0,-1-1-1,4 2 1,1 0 0,3 0 0,3 2-1,2 0 1,1 3 0,7-2 0,0 3 0,4 0-1,3 1 1,0 3 0,3-1 0,2 3 0,3-2 0,-1 2 0,2 1 0,0 3 0,-2 1 0,1 0-1,-2 1 1,-2 4 0,-4 2 1,-5 1-1,-3 2 0,-3 1 0,-2 2 0,-6 2 1,-3 3-1,-5-1 1,-3 1-1,-3 1 0,-2 0 0,-5 1 1,-2-2 0,-2 0-1,0-3 1,-1 2-1,4-5 1,0 2-1,2-2 1,2-2 0,4-3-1,10-9 1,-12 16 0,12-16-1,-5 12 1,5-12 0,0 0 0,8 9-1,-8-9 1,17 7 0,-2-2-1,1-3 1,5 1 0,2-1 0,4 0-1,1-1 1,2 0 0,3-1 0,-2 0 0,-3 0-1,0 0 1,-1 0-1,-5 1 1,-2-1-1,-5 1 1,-2 0-1,-3 1 1,-10-2-1,12 2 0,-12-2 1,0 0-1,0 0 1,0 0-1,0 0 0,0 0-2,0 0-2,0 0-9,0 0-26,-8-10-2,-1 4 0,-3-3 0</inkml:trace>
  <inkml:trace contextRef="#ctx0" brushRef="#br0" timeOffset="8281">5376 665 26,'0'0'29,"0"0"1,9-6-16,1 12-5,-10-6 0,22 10 2,-13-5-1,11 8-1,-4 0-1,5 6-2,0 1 0,5 6 0,-3 1-2,3 9 0,-4-1 0,0 5-1,-6-1 0,-2 2 0,-7-2 0,-5 1 0,-8-2 0,-4-2-1,-7-5 2,-2-1-2,-2-4 0,-2-4-1,0-2 1,3-6-1,2-2 0,5-6-1,3-1 0,10-5 0,-10 3-3,10-3-2,0 0-9,2-9-28,2 0 1,2-6-2,4-4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54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85 0 25,'0'0'31,"0"0"1,0 0-12,0 0-4,0 0-4,0 0-2,8 19-3,-8-19 0,7 21 0,-5-11-1,1 5-1,-2-6-1,1 5-1,-3-5-1,2 1 0,-1 1 0,1-1-1,-1-1 0,0-9 0,5 19-1,-5-19 0,7 13 0,-7-13-1,0 0-1,9 6-3,-9-6-5,0 0-14,0 0-13,0 0-2,0 0 2,0 0-1</inkml:trace>
  <inkml:trace contextRef="#ctx0" brushRef="#br0" timeOffset="375">4 128 28,'0'0'35,"-12"-1"4,12 1-1,0 0-18,0 0-6,20 3-3,-3-6-3,11 2-3,-1 0 0,5-2-2,-1 2-2,2-4-3,1 5-5,-11-7-26,5 5-6,-5 0-1,-3-2-1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49.8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451 103 52,'10'19'38,"-6"12"0,1-3-4,1 24-26,-3 4-2,8 7 1,-9-3-1,2-3-2,-4-6 0,0-9-2,-1-7-1,0-11 1,-1-13-1,2-11-1,1-20 2,0-4-2,3-14 0,1-9 0,2-11-1,4-8 0,3-7 1,6 4-1,3 2 0,2 6 0,2 12 1,0 13-1,-2 15 1,-2 18 0,-8 17 0,-3 12-1,-10 12 1,-7 4 1,-7 8 0,-5 6 1,-5-6-1,-3-4 1,1-10 0,0-4 1,4-10-1,6-3 0,2-10-1,12-9 1,0 0-1,-2 9 0,2-9-1,20 11 1,-7-4-1,7 1 1,3 3 0,4-2 0,1 3-1,4-3 1,-1 0-2,-1-2 0,0 1-4,-6-8-7,5 2-31,-7-6 2,-1-4-3,-6-3 3</inkml:trace>
  <inkml:trace contextRef="#ctx0" brushRef="#br0" timeOffset="500">1078 404 74,'20'19'42,"-4"6"-1,-2 3 1,-7-9-32,3 6-7,-2 0-1,0-5-3,4 5-9,-5-8-31,3-7 0,2-4-1,-2-6 0</inkml:trace>
  <inkml:trace contextRef="#ctx0" brushRef="#br0" timeOffset="5375">7 761 48,'-5'-20'38,"3"8"-1,2 12 1,-11 7-28,19 23-2,-1 3 0,5 20-1,1 2-1,2 13-1,-2 3-1,3-4-1,-2-5 0,0-8-2,-1-5 0,-1-15 0,-1-11 0,0-11-1,0-12 1,0-11-1,0-9 1,-1-8-1,0-9 1,0-7 0,3-5-1,-1-5 0,2 0 0,-2 5 1,0 3-1,-1 5 1,-1 8-1,-1 9-1,-2 13-1,-7 11-1,11 2-5,-11-2-13,3 23-21,0-1 0,1 1-1,-1 4 2</inkml:trace>
  <inkml:trace contextRef="#ctx0" brushRef="#br0" timeOffset="5703">472 1227 62,'14'34'39,"-1"-2"-1,-5 0 1,-5-4-33,6 0-1,-3-5-1,0-8-3,-2-3-3,-4-12-7,0 0-25,10 0-4,-8-11-2,-1-3 0</inkml:trace>
  <inkml:trace contextRef="#ctx0" brushRef="#br0" timeOffset="6016">906 994 80,'14'4'41,"5"-5"-1,6 8-11,0-10-24,8 0-2,-1 0 0,4-1-2,-4 6-7,-9-1-33,-1 1-1,-10 1-1,-12-3 1</inkml:trace>
  <inkml:trace contextRef="#ctx0" brushRef="#br0" timeOffset="7766">287 2361 42,'-6'-15'34,"0"1"-7,6 14-5,-4-9-3,12 20-4,-5 5-4,10 13-2,-2 8-3,6 16 0,-1 9-1,7 11-1,-2 3-1,-1 2-1,-1-7 0,0-5-1,-3-11 0,1-10-1,-2-15 1,-2-10-1,0-11 1,0-12 0,1-10-1,-1-9 2,-1-9-2,3-12 1,0-9 0,2-13-1,0-4 0,3-6 0,-1 0 0,0 4 0,-2 6 0,-1 10 0,-1 10 0,-4 13-1,-3 9 0,-2 11-2,-6 12-3,0 0-8,17 10-27,-9 7 0,0 3-1,0 1 1</inkml:trace>
  <inkml:trace contextRef="#ctx0" brushRef="#br0" timeOffset="8188">957 2643 47,'14'45'38,"-3"4"1,-3 2-2,-2 1-26,-3-4-5,4 2-1,-4-12 0,0-4-3,-2-7-2,0-8-4,2-4-4,-3-15-19,0 0-12,3-9 0,0-9 1</inkml:trace>
  <inkml:trace contextRef="#ctx0" brushRef="#br0" timeOffset="8438">1324 2599 68,'24'0'40,"2"-2"0,3 7-3,-2-11-33,9 0 1,-2-2-1,2 2-1,-3-3-1,-1 0-2,-6 3-2,-9-3-4,0 13-8,-17-4-26,5 14-1,-13-1 0,-6 7 1</inkml:trace>
  <inkml:trace contextRef="#ctx0" brushRef="#br0" timeOffset="8594">1524 2790 38,'3'17'35,"5"-7"1,8-7-1,9-2-25,-1-7-5,5-8-11,1 2-27,3 2-1,-7-6-2,1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50.6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1071 343 33,'-18'5'34,"5"11"2,-3 4 1,5-4-25,4 22-4,-2-3 0,6 8 1,-4-10-2,5 2-1,-3-8-2,4-5 0,-2-9-1,3-13-1,0 0 0,-4-19-1,6-6 0,2-9 0,2-12-1,4-13 0,6-8-1,7-8 0,7 2 0,3 1 1,2 9-1,1 9 1,2 14 0,-3 22 0,-5 16 1,-7 19-1,-11 10 1,-7 13 0,-9 4 0,-7 5 0,-12 3 1,-5-3-1,-7-4 0,-3-8 1,1-8-1,3-9 0,2-9 0,7-11 0,7-6-1,9-6 0,6 0 1,8-1-1,7 4 0,5 8 1,9 1-1,3 11 1,4-1 0,2 7 0,2-2 1,-1 3-1,-2 0 0,-1-3-1,-4-1-2,-4-3-1,1 2-5,-12-12-18,1 4-17,-4-5 2,-1-5-3,-4-4 3</inkml:trace>
  <inkml:trace contextRef="#ctx0" brushRef="#br0" timeOffset="578">1522 410 65,'15'0'39,"2"-1"1,3 5 0,-4 0-32,6 6-1,-3 2 0,3 5-1,-9 1-1,-1 2-1,-10 0-1,-3 0 0,-4-3 0,-2-3-1,-1-5 1,0 2-1,8-11 0,-13 8-1,13-8 1,0 0-1,10-4 0,4 1 0,8 0 0,4-4-1,8 4 0,5-3 1,6 1-2,1 0-2,4 4-3,-4-9-20,4 6-19,4-5 1,-1-3-2,1-6 2</inkml:trace>
  <inkml:trace contextRef="#ctx0" brushRef="#br0" timeOffset="12141">22 2323 18,'-7'-26'34,"4"5"1,3 21-5,-14-17-14,16 30-1,-3 4-2,9 19-3,-3 7-2,6 18-2,-1 8 0,3 10-2,0 1 0,2-5-2,-1-6 0,2-8 0,1-15 0,-1-13-1,4-19 1,2-14-1,1-15 1,1-13-1,1-18 1,-3-10-1,2-13-1,1-11 0,-5-5 0,-1-2 0,-3 4 0,-1 8 0,-4 13 0,-1 9-1,-4 19-1,-3 12-1,-3 22-3,0 0-6,12 31-25,-11 3-4,5 7-1,-1 8 1</inkml:trace>
  <inkml:trace contextRef="#ctx0" brushRef="#br0" timeOffset="12547">642 2726 55,'7'28'38,"0"3"-1,-1 1 1,-3-6-31,18-3-1,3-11 0,9-9 1,-1-13-1,5-5-1,-2-11 0,-1-1-1,-9-6-1,-8 0 0,-13-2-1,-13 6-1,-12 4 1,-10 7-2,-8 12 0,-5 8-1,0 15-3,-1-1-11,12 18-27,11-1 0,13 2-1,12-5 1</inkml:trace>
  <inkml:trace contextRef="#ctx0" brushRef="#br0" timeOffset="13266">2442 2062 57,'0'0'39,"-5"20"0,3 10 1,4 19-31,-1 6-2,5 16-1,-5-1 1,3 5-2,-4-6-2,1-7-1,-2-2 0,-2-11-1,-1-9 0,-1-11-2,2-7-2,3-22-1,-4 11-2,0-23-3,7-4-4,-7-19-5,8 3-3,-10-21-2,7 1 1,-8-15 2,6 0 4,-9-9 7,5 0 7,1 3 7,3 0 5,8 11 5,4 0 2,15 16 0,0 4 0,18 19-3,-1 6-4,11 18-1,-5 6 1,-2 19-3,-8 5-1,-6 16 0,-13 0-1,-11 7-1,-14-3 0,-12 4-1,-11-7 0,-4-7-1,-8-7 1,-2-8-2,-1-8 1,5-9-1,4-8 0,10-9 0,6-3-2,9-1 2,8 1-2,9 0 1,6 11 0,6 9 0,4 6 0,3 9 0,1 5 1,3 5-1,1 1 2,-1 6-2,1-8 0,-3-5-1,1-3-2,-4-8-4,6-1-5,-10-15-23,6-7-7,-1-13 1,1-8-2</inkml:trace>
  <inkml:trace contextRef="#ctx0" brushRef="#br0" timeOffset="13891">3144 2388 67,'11'13'39,"-3"7"1,-3 8-1,-5-1-29,6 10-5,0-3-2,0 2-4,3-1-7,-9-4-29,4-5-1,-2-4-3,-7-4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51.7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0 214 58,'13'23'39,"-11"4"-1,-1 7 1,3 11-31,-3 4-2,6 6 2,-7-4-2,5-3-1,-4-7-2,3-11 0,-2-8-1,0-8 0,-2-14 0,0 0-1,-6-28 0,6 1 0,-2-7-1,3-11 0,1-12 0,5-6 0,6-5-1,7-2 0,4 3 1,8 4-1,7 8 0,1 14 1,3 15-1,-1 16 1,-6 18-1,-8 14 1,-9 12 0,-10 9 0,-11 7 0,-14 6 0,-10 1 2,-9-2-2,-7-8 2,-5-2-1,1-12 0,2-6 1,4-11-1,9-10 0,5-8-1,15-5 1,6-3-1,11-4 0,7 5 0,7 0 0,5 4 1,6 4-1,5 6 0,1 3 1,1 2-1,0 5 1,0-1 0,-2 5 0,1-4-1,-3 4-1,-3-5 0,-3 1-1,-2-3-2,-5-7-5,4 4-17,-8-15-17,-4-1 1,-3-9-1,-3-5 2</inkml:trace>
  <inkml:trace contextRef="#ctx0" brushRef="#br0" timeOffset="531">680 320 63,'20'-4'38,"-1"-1"-1,2 2 2,3 3-31,-3 1-4,2 5 1,-6 1 1,-3 7-2,-8 0 0,-2 4-1,-9 0-1,-4-3 0,-2 2 1,-2-3-1,0-3-1,3-3-1,0-4 1,10-4 0,0 0-1,-1 11 1,15-8-1,5 4 0,6 1 0,2 6 1,3 3 0,1 3 1,-4 4 0,-5 0 0,-12 2 0,-10-1 0,-11 0 0,-11-2-1,-6-1-3,-10-10-5,1 4-36,-15-4 0,-5-4-1,-14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0:05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-2 224 53,'2'13'36,"8"12"-1,3 13 0,2 3-31,10 10 0,-5 2 2,1 7 0,-8-6-2,-3-2 1,-5-9-2,-2-10 0,-4-7 0,-1-11-1,2-15 0,0 0-1,-8-26 0,9-6 0,0-9 0,4-13-1,2-10 1,7-10 0,7-6 0,6 1-1,5 2 1,5 8-1,7 12 0,2 16 0,2 14 0,-7 21-1,-4 16 2,-9 15-1,-5 10 0,-12 9 1,-11 5 0,-12 1 0,-11 0 0,-5-6 1,-6-5-2,-1-8 2,-3-9-1,3-10 0,0-8-1,9-7 0,4-5 1,9-4-1,3 0 0,10 12 0,1-14 0,8 17 0,8 4 1,6 11 0,3 4 0,3 4 0,6 3-1,0-1 0,1 1-1,-2-4 1,-2-2-1,-2-5 0,-2-3-1,-5-5-2,0 2-5,-12-12-15,6 2-20,-3-7 3,3-5-2,-3-9 1</inkml:trace>
  <inkml:trace contextRef="#ctx0" brushRef="#br0" timeOffset="578">854 423 75,'10'21'39,"1"6"1,0 3 0,7 3-35,-7 0-3,3 2 1,-1-7-3,-1-6-4,2 2-4,-9-15-19,3 0-13,-8-9 0,15-5-2</inkml:trace>
  <inkml:trace contextRef="#ctx0" brushRef="#br0" timeOffset="765">1367 110 77,'26'27'41,"-7"8"-1,-6 7 0,-4 2-35,-2 10-4,0 1 0,-1-5 0,-2-3 0,-2-9-1,-2-8 0,1-6-2,-4-10-2,3-14-5,0 0-15,-12-20-15,8 0 0,-4-9-1,-5-6 0</inkml:trace>
  <inkml:trace contextRef="#ctx0" brushRef="#br0" timeOffset="984">1288 282 76,'10'11'39,"5"-1"-1,8-12 0,5 6-36,6-3-1,8-5-1,3-2-1,0-7-2,4 2-4,-6-12-6,5 9-5,-11-8 0,3 9 1,-11 0 4,-1 12 5,-9 5 5,-6 9 6,2 17 6,-11 1 5,4 19 2,-8-4-2,6 11-2,-5-7-3,6 2-3,-2-10-2,-1-4-1,-2-10-1,2-9 0,-4-19 0,0 0-1,4-10 1,-2-17-1,-2-9 1,4-10 0,1-12-1,4-10 0,4-5 0,6 0-1,4 3 1,4 9-2,4 8 2,1 15-2,2 11 1,-1 21 1,-2 14-1,-5 14 0,-6 9 1,-7 11 1,-9 7-1,-7 3 1,-9 3-1,-9 0 1,-10-5-1,-4-5 1,-6-11-1,5-9 1,-1-13-1,6-9 1,4-10-1,9-7 0,8-7 1,9 1-1,5 2-1,5 4 1,9 7 0,4 8-1,6 5 1,2 10-1,2 3 0,1 3 0,3 2-1,-1-1 0,-1-1-2,-4-4-1,0 1-4,-10-16-12,2 5-25,-5-7 3,-3-2-2,-4-6 3</inkml:trace>
  <inkml:trace contextRef="#ctx0" brushRef="#br0" timeOffset="1687">2463 424 64,'18'-1'39,"1"1"0,1 2 1,-1 2-34,2 6-2,-1 1 0,1 6 0,-7 0-1,0 5 0,-11-1-1,-6 1 0,-10-3-1,-1-1 1,-6-5 0,0-2 0,0-3-1,3-2 0,4-4 0,13-2 0,0 0 0,0 0-1,13-3 0,7 2 0,4 2 0,7-1 0,3-1 1,4 1-1,1 1-1,0-2 0,-1-1-2,-5-4-1,-1 2-5,-11-10-6,6 6-22,-11-10-4,-1-8-1,-4-6 1</inkml:trace>
  <inkml:trace contextRef="#ctx0" brushRef="#br0" timeOffset="2031">3050 145 69,'9'1'40,"-1"11"0,1 9 1,-5 7-33,6 12-1,-3 1-2,4 11-2,-1-3-1,1-2 0,-1-4-2,-2-4 0,1-9-1,-3-5-2,2-5-1,-8-20-6,2 11-14,-2-11-18,-18-17 1,1-6-1,-8-5 3</inkml:trace>
  <inkml:trace contextRef="#ctx0" brushRef="#br0" timeOffset="2234">2948 336 71,'18'2'39,"7"-1"0,8 0 0,6 2-34,7-4-3,5 3 0,4-2-2,-2-4-3,3 3-5,-14-11-14,0 4-15,-7-2-2,-7-4 0,-7-2 0</inkml:trace>
  <inkml:trace contextRef="#ctx0" brushRef="#br0" timeOffset="2390">3571 239 45,'7'27'35,"-3"4"3,1 9-2,3 3-27,-6-3-2,6 4-2,-4-9-1,1-1-1,-2-9 0,-1-5-2,-2-20 1,0 0 1,0 0-1,-5-23 0,4-6 0,3-11-1,2-9 1,4-10-2,5-6 2,7 1-3,7 0 2,2 9-2,5 6 1,3 11 0,1 13 1,1 17-1,-5 12 1,-4 15 0,-7 7 1,-8 11-1,-8 4 1,-9 6 1,-13 0-1,-8 1 0,-12-3 0,-5-2 0,-4-12 0,2-5 0,1-9-1,8-9 1,6-7-2,12-6 1,9-4 0,11-6 0,8 5 0,10 0-1,4 4 1,8 6 0,5 3 0,2 9-1,2-4 0,-1 6 0,-3-4-1,-5 0 0,-3-1-2,-8-3-2,-1 2-5,-11-16-24,2 6-9,-3-10 0,-2 1 1</inkml:trace>
  <inkml:trace contextRef="#ctx0" brushRef="#br0" timeOffset="2968">4327 298 49,'20'1'38,"2"1"0,-2 2 0,2-2-17,0 7-17,-5 0 1,3 5 0,-9 0-1,0 2 0,-11-1 0,-4 5-2,-7-3 0,0 0-1,-3-4 0,1 2 0,0-6-1,13-9 0,-10 9 0,10-9 0,21 0 0,0 0 1,3 3 0,6 2-1,2 1 2,0 5-1,-4 6 1,-6-1-1,-11 4 1,-9 1-1,-16-1 0,-9 3 0,-11-1-1,-8-1-1,-4 1-4,-13-5-38,6-2-1,-4-5 1,-2-3-3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39.4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1357 794 7,'0'0'34,"9"-13"2,-9 13 2,0 0-16,0-11-5,0 11-1,0 0-3,16 20-4,-14-1-2,2 8-2,-2 4-1,1 6 1,-1 1-2,2 2-1,-2-3 0,1-4 0,1-9 0,3-3 0,4-12 1,8-7-2,8-12 0,11-12 1,11-17-1,15-18 0,15-15 0,23-21 0,20-14-2,19-22-3,29-4-29,14-13-11,13-1 1,7-6-3</inkml:trace>
  <inkml:trace contextRef="#ctx0" brushRef="#br0" timeOffset="30625">521 1526 32,'7'-14'35,"3"5"3,-10 9-8,-1-12-14,1 12-3,-11 6-1,-2 7-3,-13-1-2,-4 5-3,-10 1-1,-6 3 0,-6-1-1,-2-1 1,-4-3-1,6-3-1,6-2 0,6-3 0,8 1-1,10-4 1,7 1-2,15-6 1,6 10 1,14-2-1,9-1 0,9 3 1,10 1-1,7 5 1,5 0-1,4 1 1,-6 0-1,-1-1 1,-7 1-1,-9-3 0,-10-1-1,-8-6 1,-10 0-2,-13-7-3,3 9-4,-19-11-9,2 1-23,-7 0 2,-4-3-2,-3-1 2</inkml:trace>
  <inkml:trace contextRef="#ctx0" brushRef="#br0" timeOffset="31032">200 1722 38,'-15'-10'35,"6"4"1,9 6 1,-12-17-18,12 17-11,0 0-1,25 1-1,-2-1-2,8 4 0,6-2-1,11 3 0,6-2-1,7 3 0,3-2-1,4 3 0,3-1 0,5 3 0,2-1-1,5 3 1,1 3-1,2 1 0,4 2 0,3 1-1,2 4 1,3 2 0,0 4 0,0 0 0,1 5 0,-1 2 0,3 4 0,0 6 0,1 2 0,1 5 0,0 2 0,2 4 0,-3 0 0,2 5 0,0 2 1,2 4-1,-6 4 0,0 4 0,-6 4 1,-1 3 0,-3 5-1,-6 4 1,-4 5-1,-7 4 2,-3 4-3,-5 1 1,-3 4 0,-3 4 0,-5 2-1,-2 2 1,-6 0 0,-3 0-1,-7-3 0,-4 3 1,-6 2 0,-7 0 0,-5 0 0,-7 2 0,-6 0-2,-9 5 2,-5 2 0,-5-2-1,-8 3 1,-7 1 0,-4 4 0,-7-2 0,-2 2 1,-7-4-1,-5 1 1,-3 5 0,-1-4 0,-3 2-1,-1-6 0,-2 6 0,-3-6-1,3 1 1,-3-1-1,1-4 1,-4-3-1,1-3 1,-3 0-1,1-8 1,-4 0 0,1-5-1,-3-3 1,-3-1 0,-2-1-1,-4-4 1,-3-4 1,-4 2-1,-6-10 1,-5 1 0,-4-5 0,-1-4-1,-2-9 1,-1-4-1,-3-5 1,1-8-1,2-5 0,7-6 0,1-7 0,8-8 0,6-5 1,8-6-1,10-5 0,7-5 0,8-4 0,6-2 1,9-3-1,4 1 0,4-3 0,5 1 0,6-1 0,6 2 0,5 0-1,3 0 1,13 4 0,-7-10-1,7 10 1,22-18 0,-3 6 0,10-6-1,7-2 1,9-5 0,6-2 0,5 0 0,1 1-1,-2 2 1,-4 2 0,-9 5 0,-7 4-1,-9 5 1,-9 6 0,-17 2 1,-6 17 0,-12-3-1,-7 6 0,-7 3 1,-9 5-1,-10 3 1,-5 0-1,-5-4 0,0-2 1,1-1-1,2-3 0,5-6 1,7-3-1,10-6 1,9-2 0,7-3-1,8-1 0,12 0 1,0 0 0,0 0-1,19-3 1,-2 7-1,7 1 1,9 6 1,6-1-1,9 7 1,5 0-1,5 4 0,6-1 0,4-1-1,0 2 0,-1-3-3,3 9-20,-10-9-20,-6-3 1,-13-3-2,-19-10-1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9:30.1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0 155 29,'0'0'28,"0"0"3,0 0-11,0 0-12,0 0 0,17 4 1,-5-5 0,6 5 0,-2-4-1,7 3-2,-3-3 1,8 2-3,0-2 0,8 0 0,0-1-2,7-1 1,6 0-1,5-1 1,5-1-2,4 1 0,6 0 1,2-2-1,4 3-1,1-1 1,4 0 0,-1 2 0,3-1 0,3 0 0,-2-1 0,2 2 0,1-2 0,3 1-1,-1-1 1,2 0-1,-1 0 0,3 0 1,-1 1-1,2-1 1,1 1-1,1 0 0,0 0 1,3-1 0,2 2-1,0 0 1,3-2-1,5 1 1,2-2 0,4 2 0,2-1-1,4 1 1,6 0 0,2 0 1,5-1-1,-2 1 0,-1 0-1,2-1 1,-3 2-1,-7-2 1,-8 1-1,-12-1 0,-14 3-2,-18-1-2,-12 5-8,-28 0-28,-16 1 1,-14-5-1,-39 13-2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0:04.9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-11 156 43,'-14'10'34,"14"-10"3,22 8 0,6-13-31,26 5 0,12-7 2,23 5 0,13-6 1,23 4-2,14-3-1,20 3-1,12-5-1,15 2-1,13-3 1,11 2-1,8-2-1,7 5 0,6-1 0,5 2 0,4 1-1,3 2 0,1 1 0,-4-1 0,-9 2-1,-12-4 1,-16 1-1,-16-2-1,-24-2 0,-25-2-1,-26 2-1,-30-4-4,-18 5-9,-31-5-27,-21 5 1,-30-2 0,-23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0:23.3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2643 330 16,'0'0'30,"0"0"2,0 0-11,0 0-5,0 0-2,0 0-2,0 0-3,0 0-2,0 0-1,0 0-2,0 0 0,9-2 0,-9 2-1,13 1-1,-3 0 1,2 0-2,0-1 1,3 2 0,-1-1-1,2 1 0,-2 0-1,3 2 1,-2-2-1,2 0 1,0 2-1,0-1 0,1 1 0,1-3 0,3 2 0,2-1 0,2-2 0,1 1 0,0-1 0,1 0 0,2 0 1,0 2-1,0-3 0,-1 2 1,2 1-1,1 0 0,0-1 0,1-1 0,1 0 0,3-2 0,2 1 0,4-2 0,1 0 0,3-2 0,4 2 0,-1-1 0,2 1-1,-1 2 1,1-1 1,-1 3-2,0-1 2,0 2-1,1-1 0,3 2 0,2-1 0,2-3 0,1 3 0,0-2 0,2 0-1,0 0 1,-2 0 0,-2-3 0,-4 2 0,-4 0 1,-3 0-1,-5-2 0,-5 2 0,-8-2 0,-6-1 0,-5 2 1,-7 1-1,-11 1 1,13-3-1,-13 3 1,0 0 0,0 0-1,0 0 1,0 0 0,0 0-1,0 0 0,0 0-1,0 0 1,0 10 0,0-10 0,-3 15 0,-2-2 0,1 8-1,0 9 2,-2 8-1,2 7 0,-1 9 0,-1 2 0,2 8 0,1 4 1,1-3-1,1 1 0,0-5 0,1-2 0,0-7 1,0-1-1,-1-12 1,1-7-1,-1-6 0,1-7 1,-1-7 0,1-12-1,-1 11 0,1-11 1,0 0 0,0 0-1,0 0 1,0 0-1,0 0 1,0 0-1,-13-7 1,13 7-1,-18-1 1,7 0-1,-5 1 0,-3 1 0,-2 1-1,-7 3 1,-3 2 0,-3 0-1,-3 7 1,0-2 0,2 2-1,2-2 1,4 0 0,7-4 0,6 0 0,4-3 0,12-5 0,-6 9-1,6-9 1,16 10-1,0-4 0,5 4 1,8-1 0,6 1 0,6-2 0,9 0 0,6-1 1,6-1-1,2 0 0,4-3 1,-3 0-2,-2-2 1,-4 1 0,-8-1 0,-6 0 0,-10 0 0,-9 0 0,-8 0 0,-4 0 0,-14-1 1,11 0-1,-11 0 1,0 0-1,-10 3 1,10-3-1,-17 2 0,8-1 0,-2 1 1,-1 1-1,1 0-1,-1 4 2,0 1-2,1 2 1,-1-1 0,2 2 0,-1 2-1,1 2 1,0 0 0,1 2-1,0 5 1,1 3 0,0 8 1,0 4-1,0 9 1,0 4 0,2 8 0,-1 2 0,2 4 1,0 1 0,2-2-1,1-4 1,1-4-2,0-9 2,1-6-1,0-6 0,0-12-1,-1-4-1,0-9-2,4 1-5,-12-5-34,9-5-1,-24 5 0,-4-5 0</inkml:trace>
  <inkml:trace contextRef="#ctx0" brushRef="#br0" timeOffset="2953">4936 277 3,'-19'0'26,"19"0"1,-9-2 2,9 2-20,0 0-1,10 3 0,8 2 0,-1-3-1,11 4 2,0-3-2,12 2 0,2-4-1,10 1-1,3-1-1,12-1 0,4-2 0,9-1-1,5-1-1,7-2 0,2 0 0,5 1 0,3-2-1,1 2 1,-1-2-1,0 2 1,-3-6-1,-4 2 0,-3-2-1,-3 2 1,-5-1-1,-5 1 1,-6 1-2,-6 2 1,-7 5-1,-7-1 1,-7 3 0,-11-1 1,-8 2-1,-8 0 0,-7-1 0,-12-1 0,12 2 0,-12-2 0,0 0 1,0 0-1,0 0 0,0 0 0,0 0 0,0 0 0,0 0 1,0 9-2,-1 0 3,0 4-2,-1 6 1,0 8-1,0 8 2,0 11-1,1 11 1,-1 4-1,1 5-1,2 8 2,0-1-1,1-2 0,0-5-1,2-9 1,-2-10 0,2-5-1,-1-11 1,-1-9-1,-1-6 0,0-4 1,-1-12-1,1 12 1,-1-12 1,0 0-2,0 0 1,0 0 0,0 0 0,-14 0-1,4-1 0,-6 0 1,-5 2-2,-8 2 1,-4 4-1,-7 3 1,-5 1-1,-3 4 1,0 1 0,3 3 0,3-2-1,9 0 1,8-3-1,6-2 1,9 0 0,6-3-1,11 2 0,7-3 1,9 2 0,6-1 0,9 1 0,9-1 0,6-2 0,4-2 0,2 0 0,-1-2 0,-1-1 0,-4 1 0,-9-1 1,-9 2-2,-9-1 1,-5 0 1,-7-1-1,-14-2 0,9 4 0,-9-4 1,0 0-1,-13 11 0,4-6 0,-1 0 0,-2 4 0,0 0 0,2 5-1,-2 2 1,2 6 0,1 4 0,2 7 0,1 11 0,0 7 1,0 15 0,0 6 0,0 9 0,0 3 2,2 7-2,-2 2 1,3-2-1,-2-4 0,1-6 0,1-8 0,0-9 0,1-9-2,-1-12 1,2-8-2,-2-10-2,4-5-6,-1-20-33,1-9 1,1-20-1,3-19 0</inkml:trace>
  <inkml:trace contextRef="#ctx0" brushRef="#br0" timeOffset="4375">7114 77 9,'0'0'26,"-1"-10"0,1 10 4,16 0-25,-16 0 0,26 4 1,-9-3 1,11 4 1,0-4 0,9 4-1,1-5-2,7 3 0,2-3-1,7 2-1,-1-2 0,5 0-1,0 1 0,2 0 1,3-1-1,1 0 0,1-1 1,3 0-2,0 0 1,4 0-1,2-2 0,5 0 0,-1-1 0,6 2-1,1-3 1,3 2 0,3-3 0,3 2 0,0-1 0,0 1-1,-3-2 1,-2 0 0,-4 2-1,-6-1 0,-10 2 2,-9-1-2,-7 2 0,-12 0 0,-8 1 0,-8 0 0,-9-1 2,-5 2-2,-11 0 1,0 0-1,0 0 2,0 0-1,0 0-1,0 0 0,0 0-2,0 0 1,9 13-1,-9-13 2,5 23-2,-2-5 2,1 11 0,-1 8 0,0 8 2,-1 10-1,1 12 1,1 8-1,1 6 1,1 3-1,1 2 1,2 0-1,-1-6-1,3-6 1,-3-13 0,-1-6-1,-1-13 1,-2-6 0,-2-14 0,1-5 0,-3-5-1,0-12 1,-3 9 0,3-9 0,0 0 0,-16-2-1,4 1 1,-7-1-1,-4 2 0,-9 2 0,-5 0 0,-9 3 0,-5 1 0,-6 4 0,-1 0 0,2 4 0,0-2 0,8 0 0,7-1-1,10-2 1,9 0-1,11-2 1,11-7-1,5 12 1,12-7 0,9-2 0,8 2-1,8-3 1,6 1 0,5 0 0,1-1 0,1 4 0,-3-3 0,-8 4 0,-6-3 0,-8 3-1,-9-2 2,-5 0-1,-6-1 0,-10-4 0,5 10 0,-5-10 0,-5 15 0,-1-4 0,1 8 0,-4 2 0,0 11 0,-1 4 0,0 9 1,0 7-1,3 6 2,-2 7-1,2 4 0,2 2 1,2-3-1,1 3 1,2-5-1,0-7 0,0-5 0,1-9-1,0-6 0,-1-8 0,1-7 1,-1-9-2,0-1 1,0-14-2,-1 13 0,1-13-2,0 0-3,-15 7-5,9 3-18,-7-5-10,-6 3-1,-4 0 1</inkml:trace>
  <inkml:trace contextRef="#ctx0" brushRef="#br0" timeOffset="5578">8838 2565 28,'-18'8'31,"12"2"3,6-10-1,0 0-23,7 17-1,4-15 1,9 6-1,-1-5 2,9 6-3,-1-6-2,6 5-2,0-5 0,4 3-1,1-3-1,5 0 0,-1-2 0,2-2-1,-1 0 1,0-2-1,-3 1 0,-2 0-1,-5-1 1,-5 1-1,-6-2 0,-6-1 1,-2-3-1,-5-2 0,-2-4 1,0-6-1,-3-4 1,1-1-1,0-3 0,-1-1 0,1-1 1,0 5-1,-2 3 0,-1 4 0,0 7 0,-3 1-1,1 10 1,0 0-2,0 0-1,0 0-9,-5 16-29,2-3 1,-3 3-2,-2 1 1</inkml:trace>
  <inkml:trace contextRef="#ctx0" brushRef="#br0" timeOffset="7016">5410 1119 14,'0'-9'34,"0"9"3,-1 12 0,-4 0-15,13 21-6,-10-5-2,9 16-2,-7 0-1,6 12-3,-6-3-2,4-2-2,-4-3-1,0-8-1,-1-4 0,-2-5-1,0-8-1,1-8 1,1-4-1,1-11 0,-4 11-1,4-11-2,0 0-1,0 0-4,0 0-4,1-13-7,-1 13-16,13-7-6,-13 7-1,14-11 2</inkml:trace>
  <inkml:trace contextRef="#ctx0" brushRef="#br0" timeOffset="7313">5563 1619 33,'14'0'34,"3"3"3,4 2-12,-4-8-6,10 8-7,-5-7-2,4 6-3,-4-5-2,0 3-2,-6-2 0,-4 1 0,-12-1-1,12-3 0,-12 3 0,-4-13-1,-4 2 1,-1-2-1,-3-4 0,0-6 0,-1 1-1,2-4 0,3 1 0,2-1 0,6 1 0,4 1 0,4 2-1,4 5 1,5 0 0,2 7-1,1 2 1,0 5-1,-3 6 2,1 3-1,-4 6 1,-5 6 0,-3 3 0,-5 4 0,-3 2 0,-3 2 1,-1-2-1,-2 0 1,1-4-1,3-3 1,1-2-1,4-4 2,3-4-2,8-2 1,4-4 0,4-1 0,2-4 0,5-2-1,1-1 1,3-2-1,-3-1-1,-3 1 0,-4 0-1,-4 1-2,0 4-4,-17 1-20,14-3-17,-14 3 1,0 0-2,0 0 2</inkml:trace>
  <inkml:trace contextRef="#ctx0" brushRef="#br0" timeOffset="8063">7785 1182 56,'0'0'38,"-13"-8"-1,13 8 0,-3-9-28,3 9-2,0 0-3,8-11-2,-8 11 0,19-1-1,-8 8 0,2 2 0,0 7 1,0 3 0,-4 7-1,-4 3 1,-4 7 0,-8-2 0,-5 5-1,-8-2 1,-6-3-1,-5-1 0,-2-6-1,-2-4 1,3-7 0,1-5-1,4-9 1,7-8-1,6 0 1,5-7-1,9 2 1,7-2-1,5 3 0,3 1 0,8 7 1,2 1-1,4 4 1,0 3 0,1 1 0,-3 3-1,-1 0 0,-3 0 0,-4-3-2,0 5-4,-9-10-9,3 5-27,-2-3 1,1-1-1,-1-3 1</inkml:trace>
  <inkml:trace contextRef="#ctx0" brushRef="#br0" timeOffset="8500">8094 1577 55,'17'2'38,"-2"0"-1,3-2 0,-18 0-27,28-4-6,-11 0 1,3 3 0,-7-4-1,1 4-1,-14 1 0,13-7 0,-13 7-1,-4-16 0,-5 4 0,-3-3-1,-1-2 0,-3-2 0,1-4-1,1-1 1,3 0-1,4 3 0,3-1 0,7 1 0,5 1 0,5 3 0,5 1 0,5 3 0,5 3 1,2 3-1,2 4 0,-2 3 0,-2 8 0,-3 3 0,-4 7 0,-7 3 1,-7 4-1,-7 4 1,-6-1 0,-4 3 1,-2-3 0,0-1-1,-1-8 1,4-1-1,2-5 1,7-2-1,0-11 0,17 11 0,1-10 0,5-3-1,3 0 1,8-2-1,3 0 0,-1-3-2,1 2-2,-7-7-10,1 8-28,-7 1-1,-2-1 0,-12 0 0</inkml:trace>
  <inkml:trace contextRef="#ctx0" brushRef="#br0" timeOffset="9266">10427 1133 44,'-32'-2'36,"8"-1"2,4-1-2,7-2-23,13 6-8,0 0 0,0 0-1,19-8 0,0 8-2,2 2 0,2 3-1,1-1 2,0 6-1,-6-2 0,-3 6 0,-7-1 0,-4 3-1,-8-2 1,-4 1 0,-4-1-1,-3-2 1,0-1-1,0-3 0,3 0 0,0-5-1,12-3 0,-9 2 0,9-2 0,9 2 0,4 0-1,4 3 1,6 3 0,3 5 0,2 4 0,2 5 0,-3 2 0,-3 5 1,-7 1 0,-4 0 0,-11 0 1,-6-3-1,-10-3 2,-7-2-2,-4-2 1,-6-8 0,-6-4-1,-1-3 1,-4-6-1,0-3 1,1-5-1,5-2-1,2-5 1,8 4 0,3-1-1,7 4 0,6 0 0,10 9-1,0 0-1,0 0-1,0 0-1,15 5-4,2 8-5,-4-6-28,9 6-1,2-4 0,4 1 0</inkml:trace>
  <inkml:trace contextRef="#ctx0" brushRef="#br0" timeOffset="9813">10676 1620 74,'24'3'38,"2"-1"-1,-2-8-9,4 7-24,1-1 0,4 0 1,-4-1-2,-2 1 0,-5-3 0,-3 3 0,-6-4 0,-4 0-1,-9 4 0,3-18 0,-7 2 0,-3-1 0,-4-5-2,0-2 1,0-4-1,2-1 0,1 1 0,5 2-1,3 1 1,7 1-1,5 4 1,5 1-1,4 4 1,3 2-1,3 3 1,0 5 0,0 4 0,-2 5 0,-4 4 0,-4 7 1,-7 4-1,-6 6 1,-6 4 0,-5 2 0,-3 0 1,-2-2 0,0-1 0,3-5 0,1-4 0,8-5 0,9-4 0,9-6 0,8-2-2,6-2 1,5-1-1,6-1-3,3 6-9,1-3-30,-10 5-2,-16 4 1,-17 5-3</inkml:trace>
  <inkml:trace contextRef="#ctx0" brushRef="#br0" timeOffset="11657">5126 356 32,'-2'-12'35,"2"12"1,2-12-17,-2 12 0,0 0-4,-4-10-4,4 10-2,1 16-3,1 3-1,-3 4-1,3 12 0,-3 4-1,2 11 1,-4 4-1,1 4 0,-2 3 0,1-2-1,-2-3-1,-1-9 1,0-2-1,1-8 0,1-5-1,1-6 1,-1-9-1,1-5 1,-1-3-1,4-9 1,-3 10 0,3-10 0,0 0 0,0 0 0,0 0 0,-9 0-1,9 0 1,-9-9 0,9 9-2,-16-20 1,7 6 0,-2-3 0,-3-6-1,2-1 1,-1 2 0,0-2-1,2 5 1,1 1 0,2 5-1,1 1 0,7 12 1,0 0-1,-5 9 0,10 6 1,1 2-1,3 6 1,4-1 0,1 5 1,2-2-1,1-5 0,1 0 0,-1-9 1,0-2-1,-1-7 0,0-3 0,-3-6 1,2-2-1,-4-5 0,1 0 1,-2-3-1,-1 1-1,-3-3-1,3 3-3,-5-2-5,9 13-19,-3-8-13,2-1-1,-1-1 0</inkml:trace>
  <inkml:trace contextRef="#ctx0" brushRef="#br0" timeOffset="12297">5567 430 70,'7'9'40,"-4"11"1,-2 3 0,-2 10-36,-2 1-1,4 7 1,-3-4-1,1 3-1,-1-6-1,1-4-1,0-5 0,1-6-1,0-3-1,1-6 0,-2 0-1,1-10-1,2 10-5,-2-10-6,-2-11-28,-1 2 2,0-3-2,-4-8 2</inkml:trace>
  <inkml:trace contextRef="#ctx0" brushRef="#br0" timeOffset="12532">5459 476 59,'0'0'40,"-7"-12"-1,7 12 1,0 0-31,7-9-2,9 9-2,-1-1 0,9-1-3,3-3 1,4 1-1,2 0-1,2 3 0,-2-5 0,-2 3 0,-2-4-1,-6 4-1,-3-1 0,-7 1-3,-1 2-2,-12 1-11,0 0-24,0 0 0,-12 11-1,-3 3 2</inkml:trace>
  <inkml:trace contextRef="#ctx0" brushRef="#br0" timeOffset="12813">5451 731 74,'0'0'40,"7"11"1,7 1-6,-1-10-30,11 2 0,0-2 0,7 0-1,1 1-1,1-3-1,-1 3-1,-3-4-1,-1 2 0,-6-2-2,-3 3-2,-5-6-7,4 7-23,-6-8-6,0-1-2,-2-2 0</inkml:trace>
  <inkml:trace contextRef="#ctx0" brushRef="#br0" timeOffset="13016">5950 721 46,'2'17'37,"-1"11"0,-5 1 0,-1 3-28,-7 6-36,1 2-7,0 4-3,-4 1 1</inkml:trace>
  <inkml:trace contextRef="#ctx0" brushRef="#br0" timeOffset="13750">2755 734 28,'0'0'32,"-12"2"3,12-2 1,0 0-25,0 0-1,0 0 0,0 0-1,20 3-3,-10-4 0,7 5-1,2-4 0,6 2-1,2 0 0,6 0-1,1 1 0,5-2-1,3-1 0,2 0 0,6 0-1,5-1 0,3-3 0,4 2 0,3-2 0,4 3-1,1-2 1,2 2 0,-4-2 0,-3 1-1,-1-2 1,-7 3-1,-3-2 1,-9 0 0,-7 1-1,-7-2 1,-6 3-1,-7-1 1,-5 3 0,-13-1 0,12-2-1,-12 2 1,0 0 0,0 0 0,-9-9-1,9 9 0,-15-12 1,5 3-1,-3-2 0,-4 1-1,-3-5 1,-2 3-1,-3-3 1,-1 3 0,1-1-1,0 3 1,3 0 0,3 1 0,3 6 0,5-4 0,11 7-1,-13-3 0,13 3 1,0 0-1,7 12 0,4-3 1,4-1-1,6 6 1,4-1 0,5 6 1,1-1-1,2 4 0,-1-3 1,-2 2-1,-4 2 1,-6-1-1,-8 1 0,-5 0 0,-8 2 0,-8-4 0,-3 3-2,-10-4-2,1 5-7,-8-6-31,4 3-1,-5-5-1,0-2 1</inkml:trace>
  <inkml:trace contextRef="#ctx0" brushRef="#br0" timeOffset="14844">2044 1107 61,'0'0'40,"0"0"0,7 20 1,-2 10-33,-4 4-2,3 10 1,-2 1-1,1 6-2,-3-3-1,-1-3-1,-1-5 0,-2-5-2,-1-5 1,0-8-1,0-2-1,-1-10-1,3-1-2,3-9-3,0 0-5,-1-19-18,9 1-10,1-6-2,2-3 3</inkml:trace>
  <inkml:trace contextRef="#ctx0" brushRef="#br0" timeOffset="15094">2198 1249 31,'16'-3'34,"-14"19"3,-1 7-1,-2 12-18,-2-8-10,9 10 2,-4-6-1,9-1-3,-1-7 0,10-6-1,1-10 0,4-4-2,2-7 1,0-5-2,0-9 0,-1-1 0,-4-8-1,-7-1 0,-4-6 0,-9 0 0,-8-2-1,-6 1 1,-6 2-1,-6 5 0,-3 8-1,-4 3 1,0 11-2,1 4-1,4 10-3,1 1-5,15 14-19,0-2-12,8 3 1,4-1-1</inkml:trace>
  <inkml:trace contextRef="#ctx0" brushRef="#br0" timeOffset="15453">2601 1531 63,'9'10'41,"1"-8"-2,-10-2 2,14-15-29,-7-6-7,8-3 0,-2-10-2,3-5 0,4-7-1,-1-3 0,2 3-1,-2 3 1,-2 4-1,-2 8 1,-4 5-1,-1 11 1,0 9-1,-1 14 0,0 9 0,3 10 0,0 5 0,3 4 0,1 7 0,2 0-1,0 4 1,-1-4-1,-2-6 1,-2-5-1,-3-6 0,-1-4 1,-1-6-1,-4-3 0,-4-13-1,2 9 0,-2-9-2,0 0-3,-6-11-9,-4-5-29,0-1 1,-7-5-1,-2 1 2</inkml:trace>
  <inkml:trace contextRef="#ctx0" brushRef="#br0" timeOffset="15860">2778 1404 79,'0'0'43,"0"0"-3,12 7 3,5-11-38,7 5-3,3 0-3,-4 2-38,11 4-2,-7 6 0,-9 3-3</inkml:trace>
  <inkml:trace contextRef="#ctx0" brushRef="#br0" timeOffset="17172">1326 1379 39,'-10'-14'38,"10"14"2,-9-9 0,9 9-23,0 0-5,0 0 0,0 0-4,9 3-2,4 5-2,2-3-1,3 3-1,3-1 0,0 2-1,2-3 0,-2-1 0,-1-1 0,-2-1-1,-5-2 0,0-2-1,-4 1-2,-9 0 0,11 2-6,-11-2-14,-11-2-19,0 6 0,-3 4 1,-8 2 0</inkml:trace>
  <inkml:trace contextRef="#ctx0" brushRef="#br0" timeOffset="17453">1224 1603 80,'0'0'40,"19"8"-2,0-11 1,11-2-35,-2 0-2,11-1-1,0 3-4,-2-5-18,2 9-19,-7 3 1,-11 3-2,-9 2 1</inkml:trace>
  <inkml:trace contextRef="#ctx0" brushRef="#br0" timeOffset="17782">225 1130 72,'-2'21'40,"2"9"-1,2 9 2,-13 5-36,22 8-1,-9 2 0,9 2 1,-8-6-1,6-2-1,-6-8-1,2-2-1,-3-10-1,-7-7-1,8-5-2,-3-16-7,-4 17-24,-5-19-7,9 2-1,-19-24 1</inkml:trace>
  <inkml:trace contextRef="#ctx0" brushRef="#br0" timeOffset="18063">10 1263 75,'0'0'40,"0"0"0,11-9 1,4 8-37,9-6 1,7 3 0,10-5 0,9-1-2,1-2 0,4-1-1,-3 1-1,1-1-1,-10 4 0,-5 1-2,-12 6-2,-9-3-4,-1 13-13,-16-8-21,5 17 1,-14-1-1,-7 3 2</inkml:trace>
  <inkml:trace contextRef="#ctx0" brushRef="#br0" timeOffset="18313">-5 1701 86,'0'14'41,"11"-6"0,3-6 1,10-3-40,10 0 0,9-2 0,1-2 1,5-1 0,1-3-2,-1 1 0,2-4 0,-11-2-2,2 0 1,-15 0-1,-1 1 0,-7 2-1,-6 3 1,-13 8-1,12-10 1,-12 10 1,-6 16-1,4-1 1,-4 4-1,4 0 2,-1 3 0,7-2 0,1-5 1,8-5 0,1-9 0,7-2 0,3-9 0,-2-2 0,1-7-1,-7-2 1,-8-1 0,-6 1 0,-6 1-1,-10 2 1,-5 5-2,-5 3-2,-1 13-6,-5 4-33,14 7-3,-2 7 0,0 6-1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0:49.8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4496-8 7,'0'0'27,"0"0"2,0 0 2,7 20-15,-9-7-5,7 11-1,-5 1 3,7 15-2,-6 3-1,6 13-1,-4 2-1,4 9-3,-4 0-1,5 6 1,-1-4-3,0-4 1,-1-5-1,2-7-1,-1-9 0,2-8 0,-3-6 0,-1-8-1,-4-5 1,-1-4 0,-2-3 0,2-10-1,-19 7 1,3-8 0,-5 1-1,-5-1 0,-3 2 0,-4 0 0,-4 3 0,-1 0 0,3 3 0,2 2 0,5-3 0,4 1-1,6 0 1,5 0 0,13-7 0,1 11 0,12-4 0,7-3 0,7 2-1,8 2 2,7 0-1,9-1 0,6 0 0,5 1 1,0 2-1,-2-1 0,-3 3 1,-7-3-1,-6 1 0,-12-1 0,-8 0 0,-11-1 0,-13-8 0,0 16 1,-12-10-1,-5 4 1,-7-2-1,-2 4 1,-3 2-1,-1 2 0,-1 2 0,4 3 0,3 5 0,3 4 0,7 6 1,2 6 0,4 8 0,6 10 0,2 9 2,4 7-1,0 8 1,7 4-1,-1 3 0,3 3 0,3-2 0,-2-2-1,1-8 1,-2-5-2,-1-10 1,-4-9 0,-2-9 0,-1-15-1,-3-7 0,-1-11-1,-1-16-1,0 0-3,0 0-10,-2-18-27,2-11-2,0-13 1,4-11-1</inkml:trace>
  <inkml:trace contextRef="#ctx0" brushRef="#br0" timeOffset="969">5271 561 48,'0'0'38,"0"0"0,3 10 0,-12 3-23,15 13-4,-10-1-2,8 8-1,-6-4-3,3 3-2,-2-5 0,0-3-2,-2-4-1,1-7-1,2-1-2,0-12-5,1 11-8,-1-11-24,6-9 0,1-3-1,3-4 3</inkml:trace>
  <inkml:trace contextRef="#ctx0" brushRef="#br0" timeOffset="1234">5478 568 61,'9'14'39,"-2"10"-1,-2 6 3,-4 5-28,2 17-5,-6 3 0,2 12-1,-7 2-3,1 2 0,-3-2-2,1-4 0,-3-4-2,2-9 0,1-9-1,1-11-2,3-8-1,-2-15-7,7-9-9,0 0-19,10-10-2,-3-11 0,4-3 1</inkml:trace>
  <inkml:trace contextRef="#ctx0" brushRef="#br0" timeOffset="1438">5548 1091 26,'20'-18'33,"1"4"2,2 2-1,3 12-16,-5-2-4,7 13 0,-9-2-4,2 10-3,-8-1-1,-5 3-1,-8 0-2,-4 2 0,-8-4-1,-1-2 0,-6-6 0,3-1 0,-3-4 0,7-3-1,1-4 0,11 1 0,-3-11 0,3 11-1,21-11 0,-5 6 0,6 4-1,1 3 1,5 5 0,-2 5 1,-3 6-1,-3 5 1,-5 2 1,-7 4-1,-7-2 2,-8 2-1,-9-4 0,-7-2 0,-2-6 0,-8-6 0,0-5-1,-2-5-1,2-7 0,3-4 0,4-5 0,3-2-1,4 2-1,7 0 0,12 15-2,-13-15-3,13 15-7,9 9-28,0 2 0,-1 2 1,3 1-1</inkml:trace>
  <inkml:trace contextRef="#ctx0" brushRef="#br0" timeOffset="2563">6131 961 36,'-10'6'34,"0"-4"2,10-2-2,-11 6-24,11-6 0,0 0 0,14 3-3,3 1-2,4-3 0,6 2-1,1-2-1,6 2 0,0-4-1,0 3 0,-3-3 0,-3 2-1,-8-3 1,-2 3-1,-6-2 0,-12 1 0,0 0 0,0 0 0,-12 16-1,-7-5 0,-4 7 1,-4 3-1,-2 5-1,0 2 1,4 4 0,4-3 0,8 0 0,8 0 1,9-7-1,8-1 1,7-6-1,5-3 1,4-5-1,3-3 0,2-6 1,1-4-1,1-3 0,0-3 1,-1-4-1,0-3 0,-3-2 1,-2-3-1,-4 1 0,-5-3 0,-7-1 1,-4 0-1,-7 5 1,-7 0-1,-5 3 0,-6 3 0,0 3 1,-2 6-1,3 0 0,0 5 0,3 0 0,12 2 0,0 0 0,0 0 1,19 5-1,7-5 0,8 2 0,7-2 0,7 1 0,5-2 0,4 1 0,-6-1-3,0 6-7,-14-5-31,-7 1 1,-13-1-1,-17 0-1</inkml:trace>
  <inkml:trace contextRef="#ctx0" brushRef="#br0" timeOffset="3688">2493-5 26,'0'0'33,"-4"-15"2,4 15-3,0 0-17,-6 13-5,9 7-1,-3 4-3,5 13 1,-3 6-1,5 18-1,-3 8 1,4 12-2,1 2 0,1 3 0,1-3-2,2-1 1,-1-4-1,0-10 0,-2-12 0,1-7-1,-4-13 0,1-7 0,-5-7 0,-1-9 0,-2-13-1,0 0 2,-11 4-1,-1-11 0,-2 1 0,-8 0-1,-5-1 1,-7 5-1,-7 2-1,-7 6 0,-2 3 0,-2 6 1,-2 3-1,1 4 0,5 2 1,5-2-1,10 1 1,10-3-1,9 0 1,11-4 0,12-1-1,11-3 1,12 0 0,10-2 0,12-1 0,6-3 0,8 1 0,2-1 0,2 0 0,-4 0 0,-5 2 0,-10 1 0,-10-3 1,-11 6-1,-12-2 1,-11 3-1,-12-1 1,-9 1-2,-10-2 3,-6 3-2,-5 2 0,-3 1 1,-3 3-1,1 4 0,3 5 1,5 9 0,5 9-1,6 8 2,5 10-1,6 11 0,5 4 1,6 9 0,3 3-1,5 0 1,-2-5-1,3-3 1,0-9-1,-1-12 0,-3-11 0,-2-14-1,0-7-1,-4-13-1,1-7-4,-8-21-19,6-2-19,-2-15 1,1-10-2,1-16 2</inkml:trace>
  <inkml:trace contextRef="#ctx0" brushRef="#br0" timeOffset="4609">3082 768 48,'0'0'39,"9"21"0,-8 6 1,-2 0-20,4 14-12,-3 1-2,4 3 1,-3-2-3,3-1-1,-1-5-2,-1-8-1,0-3-2,-2-10-3,5 0-6,-5-16-21,-7 14-8,7-14-2,-11 9 2</inkml:trace>
  <inkml:trace contextRef="#ctx0" brushRef="#br0" timeOffset="4891">2904 1391 82,'14'5'40,"8"-6"0,5-5-1,6 0-36,6-6-2,6 5 2,-2-4-2,-2 6 0,-2 2-1,-7 1-4,-4 8-5,-14-3-22,-4 7-7,-8 1-1,-5 2-1</inkml:trace>
  <inkml:trace contextRef="#ctx0" brushRef="#br0" timeOffset="5094">3059 1608 75,'0'0'38,"0"0"0,0 0 1,-1 11-35,13-2 0,2 2 0,2 8-1,-2 2 1,-2 5 0,-6 3-1,-5 3-1,-6-1 0,-6-1 0,-5-6-1,-1-4 2,-1-4-1,3-5 0,1-5 1,5-3-1,9-3 0,0 0 0,0 0 0,13-10 0,4 5-1,5-1-1,6 0 0,4 2 0,5 1-1,-1-2 0,2 4-3,-4-7-5,6 9-24,-10-5-11,-3-2 2,-3-7-2</inkml:trace>
  <inkml:trace contextRef="#ctx0" brushRef="#br0" timeOffset="5516">3539 1600 36,'-18'-6'26,"18"6"-1,-17-6-7,17 6-38,1-10-8,1 1-1,7 6 1</inkml:trace>
  <inkml:trace contextRef="#ctx0" brushRef="#br0" timeOffset="5859">3528 1196 49,'-17'-2'37,"17"2"-1,0 0 2,0 0-28,16 13-1,1-10-2,10 7-1,-1-2 0,6 2-1,-2-1-2,0 1-1,-3 0 0,-5 0 0,-8 2-1,-6 3 1,-8 1 0,-8 3-1,-5 2 1,-8 3 0,-5 2 0,-2 3-1,-1 0 1,1 0-1,4-1 1,4 0-1,4-1 0,9-2-1,4-4 1,6-1 0,4-3-1,9-5 1,3-3-1,4-3 0,6-5 0,2-4 1,3-3-1,1-3 0,0-3 1,-4-6-1,-4-1 1,-2-3-1,-6-5 1,-7-2-1,-4-2 0,-5-1 0,-6 2-1,-3 5 1,-4 1-1,-2 9 0,-1 4 0,1 6 1,2 6-1,10-1 1,-10 10 0,10-10 0,15 13 0,4-10 0,8-1 0,8-4-1,7-1 1,0-3-1,3 1-3,-9-9-13,-3 7-24,-10 0-1,-11-1 1,-12 8-2</inkml:trace>
  <inkml:trace contextRef="#ctx0" brushRef="#br0" timeOffset="7047">304 160 30,'-3'-18'34,"-3"1"0,-2 5-13,8 12-2,-1 15-3,7 16-4,-7 8-2,9 17-4,-3 10 0,3 16 0,-2 10-1,1 8-1,-3 0-2,2-4 1,-4-7-2,1-9 1,-2-12-1,0-12 0,0-16 0,0-11 0,1-11 0,-1-6 0,-1-12 1,0 0-1,0 0 0,0 0 0,-4-16-1,1 7 0,-5-1 0,1 0 0,7 10 0,-17-18-1,17 18 1,-20-10 0,10 7-1,-4 2 1,2 2 0,-6 3-1,-1 1 1,-5 6-1,-4-1 1,-1 3 0,-1 3-1,0 0 1,2-1-1,7-1 1,3 2 0,11-2-1,10 1 1,9-3-1,11-2 1,9-1 0,9 0 0,11-4 0,6 0-1,2-2 1,2-1 0,-2 2 0,-6-3 1,-6 5-1,-8-1 1,-12 5-1,-11-2 1,-12 5-1,-10-2 1,-11 2-1,-8 1 0,-3-1 0,-8 1 0,0 0 0,-2 0 0,1 0 0,1-1 1,4-2-1,3 0 0,5 0 0,4-2 0,4 0 0,7 2 0,4-1 0,4 5-1,4 3 1,3 8 0,2 11 1,2 8 0,2 12 1,-2 9 0,1 12 0,-5 4-1,2 4 1,-6-1-1,1-2 1,-5-8-1,-4-11-1,4-10 0,-4-13-1,5-9-1,-2-13-2,8-6-8,-6-13-30,15-13-1,-4-12 0,3-14-1</inkml:trace>
  <inkml:trace contextRef="#ctx0" brushRef="#br0" timeOffset="8078">845 1034 65,'13'26'40,"-8"8"1,1 10 1,7 9-33,-9 5-1,2 13-2,-1-2 1,-1 1-3,-3-9 0,0-1-2,-2-11 0,-1-6-4,1-7-3,-2-15-7,6-2-29,-3-10-3,0-9 1,0 0 1</inkml:trace>
  <inkml:trace contextRef="#ctx0" brushRef="#br0" timeOffset="8297">1066 1649 64,'0'0'37,"0"0"-1,0 0 3,0 0-36,0 0 1,0 0 0,18 3 1,-18-3-2,20 2 1,-7 0-2,1-2 0,-2 0 0,0 0-1,-3-1 0,-9 1 0,10-1-1,-10 1 1,0 0 0,0 0-1,0 0-1,-9-1-1,9 1-3,-9 1-2,9-1-3,-9-4-5,9 4-4,-6-9-11,6-1-9,3-1 2,0-8 2</inkml:trace>
  <inkml:trace contextRef="#ctx0" brushRef="#br0" timeOffset="8734">1099 1238 56,'0'0'38,"0"0"0,0 0 1,19 4-31,-6-5-3,11 4 0,0-4 0,6 6-1,-1-5-1,4 6-1,-5-3 0,-2 2-1,-6 1 0,-7 2 0,-4 4 0,-8 2 1,-9 4-1,-5 2 0,-7 2 0,-5 4 0,-4 3 1,-2 4-2,-1 0 2,1 1-1,2-1 1,4 4-1,6-4 0,6-1 0,6-2 0,7-4 0,7-5-1,9-2 1,6-5-1,7-5 0,2-3 1,7-5-1,1-4 1,4-4-1,-4-4 1,-2-6-1,-1-2 1,-4-6-1,-3-4 0,-7-6 1,-1-2-1,-9-4 0,-2 1 0,-5 2 0,-5 2 0,-5 7 0,-3 5 0,-2 8 1,-6 6-2,3 8 1,-3 6 0,5 2 0,1 4 1,7 2-2,6-1 1,8-2 0,10-1 0,9-6-1,12-1 0,7-5-3,13 5-19,-5-6-20,-1 2 1,-10 1-2,-12 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0:37.4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14,'0'0'18,"0"0"-2,0 0-1,0 0-3,0 0-1,0 0-3,0 0 0,0 0-1,0 0-1,0 0-2,0 0-1,0 0-1,0 0 0,0 0-1,10 2 0,-10-2 0,12 0 1,-3 2-1,3-2 1,0 2-1,4-2 1,2 1-1,0 0 0,4 2 0,-3-3 0,2 1 0,-2 0-1,0 0 1,-2-2-1,-2 2 0,0-1 0,-3 0 1,-1 0-1,1 1 0,-3-2 1,1 2-1,3 0 0,-1-1 0,2 1 0,0 0 1,2 1-1,1-1 1,1 2-1,1-1 1,1 0-1,1 0 1,2 0-1,1-1 1,2 1-1,0-2 1,1 1-1,1-1 1,0 1 0,0 0 0,-1-1 0,1 1 0,-1-1-1,1 1 1,-2-1 0,2 2-1,-3-1 1,1 0-1,-3 0 1,1 0-1,1-1 0,1 1 1,-2 0-1,-1-1 0,1 0 0,-1 1 0,1-1 0,-1 0 0,-1 1 0,0-1 1,2-1-1,-2 1 0,1-1 0,0 1 1,1-1-1,-1 1 0,1-1 1,0 2-1,0-1 0,0 1 1,1-1-1,1 0 0,0 1 0,-1 0 0,1 0 1,0-1-1,2 0 0,-1 0 0,1 0 0,-1-1 0,1 2 0,-1-1 0,0 0 0,-2 0 0,2 0 0,-1 1 0,1 0 0,0 1 1,1-1-1,1 0 0,0 0 0,0 0 0,0 1 0,-1-1 0,-1 0 0,1-1 0,-2 1 0,0-2 0,0 2 0,-2-2 0,0 0 0,2 0 0,-1 0 1,0 0-1,-2 0 0,-1 1 0,-2-1 0,0 1 0,-4-1 0,-5 1 0,-1 0 0,-10 0 2,13 0-2,-13 0 0,0 0 1,0 0-1,0 0 1,0 0 0,0 0-1,0 0 1,0 0 0,0 0 0,0 0 0,0 0-1,0 0 1,0 0 0,0 0-1,0 0 1,0 0-1,0 0 0,0 0 0,0 0 0,0 0 0,0 0 0,5 9-1,-5-9 1,-1 13-1,-1-4 1,0 2 0,0 2 0,0 2 0,0 1 1,0 2-1,1 3 0,0 0 0,2 0 1,-1 3-1,1 2 1,1-1-1,0 0 1,0-3-1,1 1 1,-1-1-1,1-4 1,-1-1-1,2-4 1,-1 1-1,-1-2 0,0 1 1,0-3 0,-1 2-1,0 0 1,0 0-1,-1 1 1,0-2-1,0 1 1,0-12-1,-1 22 0,0-12 1,1 4-1,-1-2 1,1 3 0,-1 1 0,0 3-1,1-1 1,-1-2-1,0 0 1,1-1-1,-1 0 0,0-2 0,1 0 1,1-2-1,-1 0 0,0 0 1,1 0-1,0-1 1,-1-10-1,1 16 1,-1-16-1,1 11 1,-1-11-1,0 0 1,0 0-1,0 0 1,0 0-1,1 9 1,-1-9 0,0 0-1,0 0 1,0 0-1,0 0 0,0 0 0,0 0 0,0 0 0,0 0 0,0 0 1,0 0-1,0 0 0,0 0 0,0 0 0,0 0 0,0 0 0,-10-1-1,10 1 1,-17 3 0,5-1-1,-6 2 1,-3-1-1,-3 2 1,-2-1 0,-2 1 0,-1 1 0,-1 0-1,1 0 1,2 0 0,0-2 0,2 0 0,2 1 0,-1-1 0,3 1 0,3-1 0,1 2 0,3-3 0,3 1 0,2 0 0,9-4 0,0 0-1,-10 5 1,10-5-1,0 0 1,0 0-1,0 0 0,0 0 0,0 0 0,16 6 1,-16-6-1,22 5 1,-7-2 0,6 0 0,3 2 0,3-1 0,3 2 0,2 1 0,5 0 0,0-1 0,3 0-1,1 2 1,2 1 0,2-2 0,0 0 0,3 0 0,-1 1 0,3-1 0,-2-1 0,1 0 0,-4 1 0,1 0 0,-3 0 0,-2 0-1,-5 0 1,-3 0 0,-4 0 0,-3-2 0,-5 0 1,-3-1-1,-4 1 0,-4-3 0,-10-2 0,13 2 0,-13-2 0,0 0 0,0 0 0,0 0 0,0 0-1,0 0 2,-10 8-1,-2-6 0,-4 0 0,-6 0 0,-5 1 0,-4-2 1,-4 1-1,-4 0 1,-3 0-1,-1 1 0,1-2 1,-1 1-1,3 0 0,1 0 0,6 0 0,3 0 0,4-1 0,3 1 0,5-1 0,2 1 0,2-1 0,3 2 0,0-2-1,2 1 1,-2 0 0,11-2 0,-16 3 0,16-3 0,-12 2 0,12-2 0,0 0 0,0 0 0,-9 3 0,9-3 0,0 0 0,0 0 0,0 0 0,1 9 0,-1-9 0,0 9-1,0-9 1,2 18 1,-1-8-1,0 1 1,0 3-1,1 0 0,-1 2 0,1-2 1,0 3-1,-1-3 0,0 3 1,1-1-2,0 3 2,-1-1-1,1 0 0,0 2 0,0 1 1,0 0-1,1-1 0,-1 2 0,-1-1 0,1 3 0,-2 0 0,0 1 1,0-2-1,0 2 0,0 3 1,-1-1-1,2-1 1,-2 0-1,1 3 1,0-1 0,0-2-1,0-1 1,0 0-1,0-3 1,0-2 0,0-2-1,1-6 0,0-1 0,-1-11 0,1 13 0,-1-13 0,0 0 1,0 0-1,0 0 0,0 0 0,0 0 1,0 0-1,0 0 1,0 0 0,0 0-1,0 0 0,-11 0 1,11 0-1,0 0 0,-15-6 0,15 6 0,-16-5 0,4 3 0,-2-1 0,0 0 0,-4 0-1,0 1 1,-2 0 0,-2-1 0,-3 0 0,1 1 0,-2 0 0,-3 1 0,-4 0 0,-3 1 0,1 1 0,-3-1 0,0 1 0,-1-1 1,-1 1-1,2-1 0,1-1 0,0 1 0,0-1 0,1 0 0,1 0 0,0 0-1,1-1 1,2 0 0,0 0 1,0 0-1,0-1 0,2 1 0,0 0 0,1-1 1,0 2-1,-2 0 0,1 0 0,-1 1 0,0 0 0,0 0 0,0 0 0,-2 1 0,-3-2 0,1 2 0,-3-1 0,1 1 0,-1-1 0,-2 0 0,-3 0 0,1 1 0,-3 1-1,3-1 1,-2 1 0,1-1 0,2 3 1,2-1-2,3 0 1,4 0 1,5-1-1,4 1-1,3-1 1,4 0 0,4-2 0,3 1 0,9-1 0,-10 0 0,10 0 0,0 0 1,0 0-1,0 0-1,0 0 1,0 0 0,0 0 0,0 0 1,0 0-1,-10-5 0,10 5 0,0 0 0,0 0 0,0 0 0,0 0 0,0 0 0,0 0 0,0 0 0,0 0-1,0 0 0,0 0-1,0 0-2,0 0-9,0 0-27,0 0 0,3-9 0,-3 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12.9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1118 168 47,'-3'-13'23,"1"4"1,-4-5-3,6 14-5,-11-23-4,2 14-2,-6-5-2,0 5-1,-4-3 0,0 5-2,-6-4-1,3 5-1,-5-2 0,2 3-1,-3 0 0,0 0-1,-1 1 0,0 1 0,1 0 0,1 2-1,-2 0 1,0 0-1,1-2 1,-1 3 0,-1 0 0,0 4-1,-3 0 1,-3 6-1,0 1 1,0 5-2,0 2 1,-1 3 0,1-1 0,1 3 0,0 1 0,4-1 0,2 4 0,2-2 0,0 3 0,4 0 1,3 2-1,2 0 1,0 2-1,5 1 0,0-1 0,2 1 0,3 1 1,2 3-1,-1-1 1,4 2-1,1 0 2,3 3-2,1-1 0,3 0 1,2-1-1,1 0 1,3-1-2,3-3 2,1-1-2,3-4 1,0-1 0,3 1 0,2-2 0,-1-1 0,0-3 0,2-3 0,0-2 1,1 0-1,4-4 1,2-2 0,0-2-1,3-1 1,1-1-1,1 1 1,2-1-1,3-1 0,-5-3 0,4 0 0,-1-4 1,1-2-1,0-2 0,-1-3 1,-1 0-1,-3-5 0,2 1 1,-5-2-1,-2-1 1,-3-1-1,-1-3 1,-1-1-1,-3-2 1,-2 0-1,-2-3 1,1 0 0,-3-3-1,2 1 1,-4-2-1,1-2 1,-1-2 0,2-3-1,-2-4 1,3-2-1,-3-3 1,-1-4-1,-3-1 0,-3-7 1,-4-1-2,-3-4 2,-4 0-2,-6-2 2,-4 1-2,-2 3 2,-3 3-2,0 6 1,-3 8 0,-1 8 0,0 7 0,2 10-1,0 11-2,0 3-9,6 15-30,0 10-1,2 4 1,-2 8-2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14.4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50 27,'0'-20'36,"-3"2"2,1 3-1,2 15-20,0 0-2,0 0-4,-1 23-1,6 6-4,-4 4 0,3 14-1,-1 8 0,0 11 0,-3 4-1,0-2-1,-2-2 1,-2-1-2,0-8 0,1-8 0,0-10-1,0-11 0,1-11 0,2 0 0,0-17 0,0 12-1,0-12 0,0 0-1,0 0-2,0 0-2,0 0-9,8-18-28,2 9-2,2-4 1,5-3-1</inkml:trace>
  <inkml:trace contextRef="#ctx0" brushRef="#br0" timeOffset="390">513 188 53,'-12'2'37,"1"-2"1,1-2 0,10 2-28,0 0-1,0 0-1,10-4-2,7 2-2,3-2 0,9 2 0,5-2-1,7 3 0,5-2-2,4 1 1,1 1 0,3 1-1,-4 2 0,-3-1 0,-4 2-1,-7-1 0,-8 1 0,-7-1 0,-8 2 1,-13-4-1,0 0 0,-2 16 1,-10-10 0,-6 3 0,-5 2-1,-3 6 1,-5 0-1,0 8 1,-1 2-1,1 8-1,0-1 1,5 4 0,5 0 0,7 0 0,4-2 0,7-6-1,10 1 2,5-8-1,8-2 0,8-4 0,5-1 1,4-7-1,6-3 0,0-1 0,3-8 0,-1 0 1,-1-7-1,-2-3 0,-2-4 1,-4-5-1,-4-4 1,-4-4-1,-3-5 1,-2-4-1,-5-1 0,-4-3 1,-5 1-2,-2-2 1,-4 2 0,-5 3 0,-3 0 0,-3 4 0,-1 5 0,-2 4 0,1 6 0,0 6-1,1 1 1,9 13 0,0 0 0,0 0 0,0 0 0,15 1 0,4 3 0,7-2 0,5-2 1,9 0 0,6-2 0,3-3 1,4 0-2,1-4 2,-1 4-2,-6-2 1,-6 4 0,-8-2-1,-6 4 0,-8-1-2,-7 2 0,-12 0-1,0 0-5,-2 10-31,-6 0-5,-9-2 1,-5 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01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1198 369 65,'0'0'38,"24"-9"0,-4 7 1,4-8-34,13 4-1,7-6 1,13 3 0,5-5 0,16 2-1,5-3-1,11 2-1,4-2 0,1 2-1,-1 2 0,-8 2 0,-7 2-1,-13 4 0,-13 0 0,-15 1 1,-12 1 0,-10-1-1,-11-2 2,-9 4-1,-3-17 0,-8 5 0,-4-4 0,-4 1-1,-2-6 0,-2 1 0,0-2 0,0 3 0,2 3-1,1 3 1,5 3 0,5 2 0,10 8-1,-10-7 1,10 7 0,14 7 0,4-1 0,6 1-1,6 5 1,6 2 0,2 4 1,1 3 0,-2 0 0,-8 3 0,-6 0 1,-11 1 0,-9 0-1,-13 1-1,-6 0-2,-14-1-4,-2 6-36,-14 0-2,-7-2 0,-12 3 0</inkml:trace>
  <inkml:trace contextRef="#ctx0" brushRef="#br0" timeOffset="718">148 382 61,'13'-11'40,"-13"11"0,13 18 1,-7-2-28,2 11-8,0 0 0,3 5 0,-3 0-1,3-1-1,-4-2-2,-1-4 0,-3-3-1,-1-5-2,-1-2-2,-1-15-3,-3 19-10,3-19-24,-17 1 0,4-10 0,-2-5 0</inkml:trace>
  <inkml:trace contextRef="#ctx0" brushRef="#br0" timeOffset="937">-7 369 76,'-2'-12'41,"2"12"-1,19-7 1,1 6-35,7-2-2,9 2-1,5-3 1,8 2-2,4-3 0,4 2-1,-2-2 0,-3 1-1,-5 0 0,-8-1 0,-7 4-2,-7-2-2,-6 7-4,-19-4-9,0 0-25,-1 17 1,-15-1-2,-8 3 3</inkml:trace>
  <inkml:trace contextRef="#ctx0" brushRef="#br0" timeOffset="1218">1 784 71,'-2'22'39,"9"-6"0,11-6 0,10 1-31,8-11-6,14-2 1,2-5 0,9-4 0,0-2-1,1-3 0,-2-3-1,-4 1 0,-5 1 0,-11 2-1,-7 2 0,-9 5 0,-7 1 1,-17 7-1,10 7 0,-12 4 0,-3 2 0,0 4 1,1 2-1,2 0 1,4 0-1,3-5 1,5-5 0,9-5 0,3-8 0,4-7 0,0-2-1,-1-4 2,-5-2-1,-2-2 0,-8 0 1,-8-1-2,-8 5 2,-7 2-2,-5 4 0,-5 4-3,-1 9-8,-6 3-31,4 5-1,-2 7 0,-1 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0:59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 22 37,'3'-19'35,"-5"2"2,2 17 0,0 0-21,-5 16-3,12 16-3,-5 3-3,6 17 0,-3 5-1,5 13 0,-3 5-2,2 1-1,-5 0 0,1-2 0,-2-4-2,-1-10 0,-1-7 0,0-12 0,-1-9 0,-1-9 0,0-10 0,1-13 0,0 0 0,-12-16 0,3-6-1,-2-5 0,-3-8 0,-2-3 0,-2-2-1,-1 3 1,0 2-1,0 6 1,0 8 0,3 7 0,1 9-1,5 8 1,1 10-1,6 4 1,5 5-1,6 3 1,6 1-1,4 1 2,7-5-1,5-6 1,5-6-1,3-8 1,2-7-1,1-6 1,-2-8 0,-2-3-1,-4-4 0,-5-4 0,-7 0 0,-5 0-1,-7 2 0,-5 2-1,-4 5-1,-7-1-2,2 11-6,-8-2-23,13 13-9,-17-9 1,17 9-1</inkml:trace>
  <inkml:trace contextRef="#ctx0" brushRef="#br0" timeOffset="610">693 54 69,'11'5'41,"-3"13"-1,-3 9 1,-4 6-31,1 9-7,0-1 1,3 6 0,-4-7 0,2-2-1,0-7-2,0-6 0,-2-7-1,-2-6-1,1-12-2,0 0-6,0 0-16,-18-12-19,7-10 4,-8-7-3,-5-6 2</inkml:trace>
  <inkml:trace contextRef="#ctx0" brushRef="#br0" timeOffset="829">513 123 79,'0'0'42,"15"-6"-2,2 2 2,5 2-36,5-6-3,8 5 1,2-5 0,6 0-2,-1 0 0,0-1-1,-4 4-1,-6 0-1,-6 5 0,-4-1-3,-4 9-4,-18-8-11,2 17-24,-10 1 2,-9 3-2,-8 3 2</inkml:trace>
  <inkml:trace contextRef="#ctx0" brushRef="#br0" timeOffset="1047">539 495 94,'3'12'41,"-3"-12"0,24 17-11,-5-17-27,9 1 0,3-2 0,3-1-3,5 1-1,-2-9-8,8 7-24,-9-6-9,0-4 1,-4-2-1</inkml:trace>
  <inkml:trace contextRef="#ctx0" brushRef="#br0" timeOffset="1188">1070 459 55,'9'29'33,"-10"-1"-21,-1 6-11,-2 5-32,-9-4-3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10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33-2 9,'-13'2'25,"10"12"1,-2 2-13,-3 1-1,9 10-1,-6 0 0,7 10 0,0-1-2,6 11-2,2-5-1,6 7-2,3-2-2,1 2 0,3 1-1,4-3 0,1-2-1,1-1 1,2 0-1,2-6 1,0 1-1,3-4 0,0-3 0,3 0 0,1-2 0,4-2 0,-1 0 0,4 0 1,2-3 0,3 0-1,1-4 1,3-1-2,0-4 2,2-1-1,1-6 0,1-1 0,0-2-1,4-1 1,1-2 0,3-1 0,-1 1 0,1-1 0,4 0 0,0-1 1,2-1-1,0 0 1,0-1 0,0 0 1,1-1-1,1 0 0,-2-1 0,0 2 0,-1-1 0,-4 3-1,0-1 1,-2 3 0,2 2-1,-2 1 1,-2 2-1,0 0 0,2 2 1,-2-1 1,-1 3-2,0-2 0,-1 0 0,-1 1 1,1 0-1,-1 3 0,-2-1 1,-2 5-1,-2-2 1,-3 4-1,-4 0 1,-3 6 1,-2-1-1,-5 4 1,-5 0 0,-1 2 0,-4 4 1,-1 2-1,-4 3 1,-3 4 0,-5 2-1,1 0 1,-4 3-1,-3 2 0,-2-5-1,-5-1 1,-2-9 0,-2-3-1,-3-8 1,-2 0-1,1-10-1,-1-3 1,6-12 0,-10 13 0,10-13 0,0 0 0,-14 5 0,14-5-1,-9-8 0,9 8 1,-10-14-1,3 4 0,1 0-1,-2-4 1,1-1-1,-3-3 1,1-3 0,-1-4-1,-3-1 1,-2-3 0,0-1-1,0 1 1,-2-2-1,2 6 1,1 2 0,2 5-1,4 4 0,8 14 0,-11-5 1,10 14 0,3 10 0,1 4 0,3 8 0,0 6 1,3 3-1,4 0 2,0-4 0,1-2-1,2-4 0,-1-4 0,1-9 1,1-7-1,-1-10 1,1-4-1,0-9 0,2-6 1,1-8-1,2-7 0,1-3 0,0 0 0,-1 1-1,-3-2-1,-1 8-1,-6 2-4,7 16-20,-11 3-17,-8 9 0,14-6-1,-14 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06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245 70 39,'1'-11'36,"-1"11"3,0 0 0,0 0-24,-3 16-2,10 14-1,-8 2-3,8 15-2,-6 4-2,5 6 0,-4 0-2,2 0 0,-2-8-1,0-5-1,-1-6 0,0-9-1,-1-10 0,0-3-1,1-6 0,-1-10-3,0 12-1,0-12-5,0 0-6,-9-10-19,9 10-7,-11-24 1,2 5 1</inkml:trace>
  <inkml:trace contextRef="#ctx0" brushRef="#br0" timeOffset="297">31 134 47,'-11'-14'36,"-1"8"2,12 6 1,-9-1-24,9 1-4,14-1-2,5 0-2,11 1-1,7-2-1,13 0 0,3-4-1,8 0-1,2-5 0,4 2-1,-3-4-1,-2 3 0,-8-5 0,-7 6 0,-5-3-2,-11 5 0,-7 1-1,-9 2-3,-6 9-3,-9-5-8,-6 13-23,-10-2-2,-4 9-1,-9 0 1</inkml:trace>
  <inkml:trace contextRef="#ctx0" brushRef="#br0" timeOffset="594">132 520 57,'-7'21'39,"9"-5"2,9-9 0,11 4-28,6-10-5,13 3 0,2-6-1,9 2-2,-4-1-1,5-1-2,-4 1-1,-3 0-1,-4 1 0,-5 0-1,-3 4-3,-10-4-7,7 3-28,-10 0-4,-1-1 1,-4-4-1</inkml:trace>
  <inkml:trace contextRef="#ctx0" brushRef="#br0" timeOffset="844">1045 405 78,'13'14'42,"-5"9"0,-2 5 0,-8-1-35,4 10-2,-3-4 0,0 3-2,0-5-1,-1-1-2,0-7 0,0-3-2,2-2-4,0-18-7,3 11-29,-3-11 0,10-9-1,-1-10 0</inkml:trace>
  <inkml:trace contextRef="#ctx0" brushRef="#br0" timeOffset="1125">1478 245 78,'23'-8'42,"-2"4"-1,-2-3 1,11 5-37,-5-3-2,6 1 1,2-3-1,3-2-1,-2 3 0,-3 0-2,-2 1-1,-7-4-3,-3 11-4,-19-2-17,0 0-16,1 14 0,-16-2-2,-6 2 1</inkml:trace>
  <inkml:trace contextRef="#ctx0" brushRef="#br0" timeOffset="1281">1590 404 72,'-1'12'40,"1"-12"1,14 9-1,11-11-34,-7-1-2,7 0-2,3-1-4,-1-7-10,3 8-28,0-1 1,-1 0-1,0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07.9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343 366 69,'-1'23'41,"-4"9"-1,2 9 2,-6 4-33,4 12-3,-1-1 1,2 3-2,-1-6-2,1-1 0,1-9-2,-3-7-1,3-8 0,1-7-2,0-6-2,2-15-2,3 12-6,-4-23-25,9-5-4,5-8-1,-1-6 2</inkml:trace>
  <inkml:trace contextRef="#ctx0" brushRef="#br0" timeOffset="219">495 555 59,'2'24'40,"-5"13"-1,-1 3 2,8 8-31,-6-5-2,13 5-2,0-11-1,14-3 0,3-11-3,9-11 0,5-10 0,3-8 0,-2-8-1,0-10 0,-6-6 1,-6-8-1,-9-6 1,-11-2-1,-10-3 0,-10 0-1,-9 3 1,-9 8-1,-5 3 1,-5 13-1,-2 9-1,1 12-1,4 10-2,2 5-3,13 17-18,5-1-17,7 6-1,7-3 0,7-2 2</inkml:trace>
  <inkml:trace contextRef="#ctx0" brushRef="#br0" timeOffset="641">1188 937 62,'-12'22'39,"3"-8"0,9-14 1,4-13-33,8-12-1,7-5 0,2-15 0,6-6-2,2-10-1,2-6-1,-1-2 0,-1 2 0,-4 3-1,-2 9 1,-5 9 0,-3 14-1,-3 11 1,-12 21-1,16 13 1,-10 14 0,1 12-1,1 11 0,0 8 0,2 3 0,2 3-1,-1-3 0,1-6 1,0-2 0,-1-10-1,0-9 0,-3-8 0,0-5 0,-4-6-2,-4-15 2,0 0-2,0 0-2,-6-12-1,-6-10-7,5 2-21,-12-10-11,-4 0 3,-8 0-2</inkml:trace>
  <inkml:trace contextRef="#ctx0" brushRef="#br0" timeOffset="1047">1210 754 64,'-11'7'41,"11"-7"0,10 10 1,12-2-28,7-13-6,15 2-2,0-6-1,7 2-2,-3-2-1,1-2-1,-2 4-2,-9-3-1,-5 4-3,-11-7-6,5 10-14,-10-12-17,-3-2 0,-7-8-1,-1-7 2</inkml:trace>
  <inkml:trace contextRef="#ctx0" brushRef="#br0" timeOffset="1266">1803 65 71,'25'-3'41,"4"10"-2,7 11 4,0 9-35,7 15-2,-1 9 0,1 16 0,-8 9-1,-6 14-1,-7-1-1,-12 10-2,-8-7-2,-10 0 1,-8-7-2,-8-9-3,-3-7-5,-17-15-32,1-6-2,-12-12 1,-8-9 0</inkml:trace>
  <inkml:trace contextRef="#ctx0" brushRef="#br0" timeOffset="1688">270-4 36,'-10'-6'37,"-6"20"2,-10 22 0,-14 14-23,9 29-2,-10 11-3,9 22 0,-2 1-4,13 3-2,4-4-2,15-6-2,10-7-4,10-19-8,14-13-32,9-16 2,10-14-3,4-12 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17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63 20,'-3'-12'24,"1"-2"-2,5 4 0,-6-4 0,3 14-3,0-15-2,0 15-2,0 0-2,5 25-3,-7-2-1,4 14-3,-2 8 0,2 11-1,-3 7 0,2 5 0,-2-5-1,1 2-1,-2-8-1,1-6 0,0-13 0,0-6-1,0-9-1,1-8 0,0-4-1,0-11-1,0 0-1,0 0-5,14-11-12,-6-4-24,7-4 1,0-5-2,7-1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17.7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0 461 49,'0'0'40,"0"0"0,0 0 3,18 4-30,-5-5-3,15 5-3,0-4-1,12 0-1,2-2-2,4-1 0,-2-1-2,-2 0 0,-4 0-1,-5 0 1,-5 0-2,-10 1 0,-4 1-2,-14 2-2,11-8-5,-20-6-14,9 14-18,-15-19 0,3 4 1,-2-3 0</inkml:trace>
  <inkml:trace contextRef="#ctx0" brushRef="#br0" timeOffset="219">280 236 44,'-10'6'39,"2"8"5,-1 8-3,3 12-16,-4-2-13,10 9-4,-2 0 0,2 1-4,-1-4-1,1 2-2,1-10 0,0-7-3,2-3-1,0-9-6,10 3-18,-2-12-15,2-5-1,3-11-1,1-3 1</inkml:trace>
  <inkml:trace contextRef="#ctx0" brushRef="#br0" timeOffset="531">909 27 58,'0'0'41,"0"0"-1,2 28 2,-7-14-30,6 16-4,-6 4-1,11 3-2,-7 1-1,1-3-1,0-1-1,-1-7-1,0-2-1,-4-7-2,4-2-1,-5-6-4,9 7-11,-7-8-25,4-9 1,-11 16-1,1-7 2</inkml:trace>
  <inkml:trace contextRef="#ctx0" brushRef="#br0" timeOffset="734">704 558 75,'12'17'41,"5"-16"-1,6-7 1,10 2-36,7-5-1,7 1 0,0-4 0,2 5-2,-3-3 0,0 3-2,-7 1-1,-9 2-3,-4 7-4,-14-6-12,-1 7-22,-11-4 1,-7 14-2,-6-4 3</inkml:trace>
  <inkml:trace contextRef="#ctx0" brushRef="#br0" timeOffset="969">919 662 60,'5'12'38,"-5"-12"0,19 6 2,-9-3-35,7 6 0,-3 3-1,4 5 2,-8 4-2,0 5 1,-7-1-2,-3 2 0,-7 1-1,-5-1 0,-8-3-1,-3-3 1,0-7-1,-1-3 0,2-4 0,4-3 0,3-3 0,4-1 0,11 0 1,0 0-1,14 0 0,6 0 0,3 4 0,8-3 0,4 0 0,7 1 1,3-1-1,-2-3 0,1 1-1,-3-3-1,-2 1-2,-10-3-3,1 8-10,-10-9-29,-7-4 2,-7-3-2,-6-8 2</inkml:trace>
  <inkml:trace contextRef="#ctx0" brushRef="#br0" timeOffset="1484">1682 346 61,'0'0'40,"1"15"1,2 3 1,0 3-31,3 8-4,-4 3 0,5 3-1,-3 0 0,-1-2-3,-2-3-1,-1-6 0,-1-5-1,-1-5-2,2-14-1,-5 11-4,5-11-6,-10 0-30,3-9 0,-8-5-1,-1-1 1</inkml:trace>
  <inkml:trace contextRef="#ctx0" brushRef="#br0" timeOffset="1672">1542 568 61,'0'0'39,"14"7"0,6-9 0,10-1-29,3-4-6,10 1-3,5-1-3,4-4-10,8 3-26,-2 0 0,0-2-1,0-2 1</inkml:trace>
  <inkml:trace contextRef="#ctx0" brushRef="#br0" timeOffset="1890">2707 0 71,'-11'11'40,"4"11"-1,1-3 1,3 18-35,1 2 0,4 7 1,-1-3-1,4 5-1,-2-3-1,3-7-2,-3-4 0,1-9-2,-2-2-2,-3-11-6,5 5-20,-4-17-13,-13 7 1,-2-9-1</inkml:trace>
  <inkml:trace contextRef="#ctx0" brushRef="#br0" timeOffset="2156">2412 518 83,'8'9'41,"7"-6"0,10-2 0,6-4-37,12-1-1,4-1-1,6-2 1,-1-1-2,-1-1-1,-5 3 0,-7 0-4,-3 5-3,-19-4-13,-2 10-21,-15-5 0,2 13-1,-13-4 1</inkml:trace>
  <inkml:trace contextRef="#ctx0" brushRef="#br0" timeOffset="2375">2592 669 72,'0'0'38,"19"1"-1,-4-4 2,3-1-36,4 6-1,-1-2 0,1 4 2,-5-1-1,-4 8 0,-7-1 0,-5 8 0,-8-4-1,-3 5 1,-7-1-2,0-2 0,-4-1 0,3-4 1,4 0-2,4-7 1,10-4-1,0 0 1,0 0 0,22 3-1,0-3 0,3 3 1,3 1 0,-1 5 0,-2 0 1,-4 7-1,-9 0 1,-5 5 1,-11-3-1,-9 1 0,-8-3 0,-5-4-1,-9-2 1,1-8-1,-2-3 0,0-6 0,3 3-1,6-5-2,5 2 0,6-2-2,16 9-4,-3-12-27,17 10-10,11-4 1,8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21.1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316 438 41,'-12'0'35,"12"0"1,-14 5 1,14-5-26,5 9 0,4-4-3,13 3-1,1-1-2,9 2 1,2-2-2,7 2-1,1-2 0,4 2-2,-2 0 1,-2 3-2,-4-2 1,-4 2-1,-5-1 1,-5 2 0,-5-5 0,-7 1 0,-12-9-1,11 12 2,-11-12-1,0 0 0,0 0 0,0 0-1,0 0 0,0 0 1,0 0-1,0 0 1,0 0-1,-12-15 0,12 15 0,-10-12 0,4 2 1,6 10-1,-10-15 0,10 15 0,-6-14 0,6 14-1,0 0 1,0 0 0,-6-9 0,6 9-1,0 0 2,0 0-2,0 0 1,0 0 0,-2 10-1,2-10 1,0 0 0,0 0 1,-5 11-2,5-11 1,0 0 0,0 0 0,-5 9 0,5-9-1,0 0 2,0 0-1,0 0 0,-2 10 1,2-10-1,0 0 0,0 0 1,0 0-1,0 0 0,0 0 0,0 0-1,0 10 1,0-10 0,0 0 0,0 0 0,0 0 0,0 0 0,0 0 0,0 0 0,0 0 0,0 0 0,0 0 0,-13 1 0,2 4 1,-2 1-1,-5 6 1,-2-2 0,-5 6-1,-4 0 1,-1 4-1,-1 3 0,-1-1 0,-1 4 0,3-2 0,3 4 0,3-4-1,5 2 1,6-4-1,8-4 1,7 0 0,8-3 0,8-2 0,6-6 1,5-1-1,5-6 1,3-3-1,5-2 0,1-3 0,-1-8 0,2 1 0,-2-3-1,0-1 2,-2 0-2,-2-3 1,-7 1 0,-3 0 0,-5 5 1,-5-5-1,-5 4 0,-6-2-1,-4 2 2,-5 2-1,-3-2 0,-5 2 0,-1-2 0,-6 4 0,2-1 0,-3 6 1,3 0-1,1 2 0,3 3 0,11 3 0,-11 0 0,11 0 0,9 5 0,4-5 0,6 3 0,5-5 0,6 4 1,6-2 0,6-4 0,2 0-1,1-1 2,-1 2-1,-4-2 0,-4 2-1,-7-2 2,-7 2-2,-6 1 1,-16 2-1,14-1 0,-14 1-1,0 0-1,0 0-1,0 0-6,-13-8-14,13 8-20,-12-14 1,6-1-1,-2-3 1</inkml:trace>
  <inkml:trace contextRef="#ctx0" brushRef="#br0" timeOffset="1344">1318 12 67,'16'-9'39,"-1"5"-1,4 9 2,-4 4-33,10 14-1,-2 5 1,7 13 1,-8 7-2,1 11 0,-5 5-1,-4 10-2,-7 4 0,-5 6-1,-9 0-1,-8 1 0,-6-3 0,-9-3-2,-4-5-1,-7-5-1,-1-7-5,-11-11-27,2-7-9,-2-9 2,2-9-2</inkml:trace>
  <inkml:trace contextRef="#ctx0" brushRef="#br0" timeOffset="1782">155 188 22,'7'-16'36,"-7"16"3,0 0 0,-11 10-15,1 21-6,-16 7-5,7 16-2,-9 3-2,5 12-2,0 0-1,8 1-2,7-4-1,11-1 0,10-12 0,7-5-2,6-6 0,6-8-1,3-3-2,-3-8-1,-1 0-6,-15-10-33,1 0-2,-17-13 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01.7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-8 219 4,'0'0'15,"-9"10"-2,9-10 1,0 0-2,0 0 0,16-5-1,1 2 1,2-7-2,11 5 0,1-8-2,15 5-1,-3-8 0,11 5-1,2-3-1,7 0-1,0-1 0,5 1-1,-2-1-1,-3 1-1,-2 1 1,-6 0-2,-2 2 0,-7 1 1,-6 2-1,-7 0 0,-7 4-1,-6-1-2,-3 4-3,-8-4-4,-9 5-9,0 0-14,0 0-3,-8 14 2</inkml:trace>
  <inkml:trace contextRef="#ctx0" brushRef="#br0" timeOffset="485">56 390 24,'0'0'30,"13"0"-13,3-9 0,16-1 1,5-8 0,16 3-4,3-9-3,15 3-3,3-5-2,8 4-2,0-3 0,-2 3-1,0-1-2,-5 4-1,-6 3-5,-12-1-11,-8 5-19,-6 3-2,-11-2 1,-5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44.0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0 13,'0'0'15,"0"0"-8,-3 16-33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0:25.0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51 167 20,'-17'10'29,"-2"-7"1,19-3 2,-15 14-22,15-14-3,0 0-1,18 2 2,-1 2-2,-1-5 1,10 5 0,-2-4-2,7 5 1,1-4-3,6 1 1,1-1-2,4 1 1,-1-3 0,4 0-1,5-1 0,-1-3 0,3-2-1,2 1 0,2-6 0,4 2-1,2-3 1,4 1 0,-1-1 0,-1 2-1,2 0 1,-1 0-1,-1 1 1,1 2-1,-2 0 0,0 1 0,-1 0 0,3 0 1,-2 0-1,1 0 0,0 0 0,0-1 0,-2 5 0,1-3 1,-1 2-1,1-2 0,-1 4 1,0 0-1,-1 2 0,-2 2 0,0-4 0,-1 3 0,0-2 0,-2 5 1,1-4-1,0 2 0,0 0 0,4 2 1,0 2 0,1-1-1,0 1 0,1 2 1,4-1-1,-1-1 1,2 0-1,0-3 0,5 0 1,1-1-1,3 0 0,3-1 1,1 0-1,1 1 1,3 0 0,2 1 0,3-1-1,2 1 1,3-2 0,4 0 0,1 0-1,8 2 1,4-1-1,3 1 1,2 1 0,3-1 0,2 3 0,3 0 0,0 2-1,0-2 1,-6 2 0,-3-1-1,-6 0 1,-4 2 0,-10-4-1,-9 3 1,-12-2-2,-13-1-1,-11-1-1,-16-3-5,-6 2-32,-30-3-2,1-16 0,-29-7-2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0:47.3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23 201 34,'-9'4'33,"9"-4"3,0 0-1,-15-1-24,15 1-2,0 0-1,0 0-2,0 0-2,14 3-2,-14-3 1,18 1-1,-7 0 0,4-1 1,0-1-1,4 0-1,-1-1 1,0 1 0,1-2-1,2 1 0,0-1 0,2 1 0,1 0-1,-1 1 1,1-1 0,3 2-1,-1-1 0,2 1 0,0 0 0,0 0 0,1 1 0,1 0 0,-1 0 0,-1 0 0,0-1 0,2 0 0,0 2 0,3-2 0,0 0 0,2-1 0,4 0 0,4 1 0,3-2-1,3 0 1,4-1 0,2 2 0,4-2 1,4 0-1,0 0 0,3 1 0,0-1 0,1 0 0,2 1 0,1-2 0,1 2 0,-2-1-1,0 1 1,3-2 0,-1 1 1,0 0-1,1 0 0,-1 0 1,0-1-1,-1 1 1,0 0-1,-3 0 0,-3 1 0,0-1 0,-5 0 0,-2 1 0,-3-1 0,-2 1 0,-1 0-1,-2-2 2,-1 3-1,0-3 0,-2 3 0,0-2 0,-2 1 0,0-1 0,-3 2 0,2-1 0,-1 0 1,-1 1-1,0-1 0,2 1 0,3-1 1,3 1 0,2-1-1,4 0 1,4 0-1,3-1 0,3 0 1,4 1 0,-1 0-1,5-2 0,1 3 0,0-2 0,2 2 0,1-1 1,0 1-1,2 1 0,-2-1 1,0 1-1,0-1 0,-1 2 1,1-1-1,1 1 0,0-1 0,0 1 1,1-1-1,-1 2 0,-1-1 0,3-1 1,-3 1-1,2 0 1,1 1-1,1-2 0,1 1 1,4-1-1,0 1 0,1 0 0,4-2 1,1 1-1,1-1 0,1 0 0,-2 1 1,-2 0 0,-3-1-1,-5 2 0,-9-1 0,-8 1 0,-11 2-3,-13-4-5,-5 5-28,-20-1-5,-16-3 1,-17 9-2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0:48.8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-5 131 10,'0'0'28,"0"0"1,-2 11-10,2-11-5,13 3 0,-13-3-1,23 3-2,-10-3-1,10 4-3,1-4-1,9 2-1,0-2 1,7 1-3,3-3 1,9 0-2,2-2 1,5 2-1,2-3-1,1 3 0,0-2 0,3 2 0,1-1-1,2 2 1,1 0 0,3 0 0,2 1 0,5-1 0,1 0 0,5-1 1,1 1-1,5-1 0,2 1-1,0-2 0,5 2 0,0 2 1,1-1-1,1 3 0,2-2 1,-1 3 0,1-1-1,2 1 1,-3-1-1,5 1 1,0-2 0,3 1-1,-2 2 0,5-2 1,0 0-1,7-1 0,2 2 0,1-3 1,3 2 0,6-3-1,3 0 1,3-1 0,4-1 0,-4 2-1,2-4 1,4 1 0,-2-1-1,-3 2 1,-2-2-1,1 1 1,-2-1-1,1 1 1,-1 0 0,0 0-1,-2 2 1,3-2-1,-2 1 1,0 1-1,-6 0 1,-2 0-1,-5 1 0,-8-1 0,-6 0 1,-14 1-1,-10-2 0,-15 1 0,-13 0 0,-14-2-1,-12-2-2,-18-7-7,-5 0-30,-12-6 0,-10-8-1,-4-10-1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31:16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0 314 40,'0'0'31,"0"0"5,0 0-12,0 0-16,11-1-1,3 6 2,0-5-1,11 3 1,0-5-2,9 3-1,2-5-2,7 1-1,4-3 0,8 1-2,4-3 1,4 3-1,3-4 0,3 1 1,3 1-1,1 0 0,3 0 0,1-1 0,2 2 0,2-2 0,4 1 0,1 1-1,3-1 1,0 1-1,2 1 0,1 0 1,-3 1-1,0 2 0,1-3 1,-3 3-1,-1-4 1,1 5 0,-1-3-1,0 2 1,0-4-1,2 1 1,-1 2-1,2-3 1,0 3-1,1-4 0,2 2 0,0 1 0,2-1 1,3-1-1,2 3 1,2-3-1,5 2 1,0-1-1,1 3 1,2-2 0,2 2-1,3 3 1,3-4-1,0 4 1,6-2-1,0 2 1,1-3-1,5 2 2,2-1-1,3-3 0,-2 2 0,2-4 0,0 2 0,1-3 0,-4 1-1,-7-3 1,-7-1-1,-9 3 0,-10-3 1,-18 4-1,-14-3 1,-16 7-1,-15-2-1,-16 1-1,-19 3-2,0 0-13,-34 2-24,-5 2-2,-14 0 0,-17 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4-01-23T05:27:04.0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588 17 22,'-6'-11'31,"6"11"2,0 0-14,-11-6-4,15 18-1,-7-1-2,8 13-2,-5-1-2,7 12 1,-5 0-2,4 8-1,-4-5-1,2 0-2,-2-4 0,1-4-1,-2-5 0,-1-5-2,0-5 1,0-5 0,0-10-1,-1 12-1,1-12 0,0 0-2,0 0-2,0 0-4,0 11-4,0-11-14,0 0-12,-11 0-1,11 0 2</inkml:trace>
  <inkml:trace contextRef="#ctx0" brushRef="#br0" timeOffset="406">-8 741 15,'-5'10'30,"5"-10"3,0 0 2,26 4-26,-1-10 2,20 3 0,5-9 1,19 5-1,7-9-2,17 0-3,6-4-2,6 3 0,2-3-1,-1 5-1,-8-4-1,-5 4 0,-11 3-1,-13 1 0,-14 3-1,-14 2-1,-11 4-1,-14-3-5,-2 12-8,-14-7-20,-16 8-3,-2 0 0,-7 0 0</inkml:trace>
  <inkml:trace contextRef="#ctx0" brushRef="#br0" timeOffset="750">487 921 31,'-3'33'33,"-5"3"3,3 4-2,4 9-26,-9-1 0,8 3-1,-6-5 0,7-2-1,-4-7-3,3-6 0,-3-5-1,2-7-1,-1-6 1,4-13 0,-6 11-1,6-11 0,0 0 0,-8-22 0,7 4 0,3-7-1,1-3 0,3-4 0,5-5 0,5-3 0,6-1 0,7 0 0,5 2 0,6 4-1,5 2 2,2 7-2,-3 6 1,-1 8-1,-5 9 1,-8 7-1,-7 7 1,-11 7 0,-7 4 0,-9 1 0,-7 5 1,-8 0 0,-7 2-1,-7-3 1,-6-1 0,-4-3 0,0-4-1,0-4 1,2-6 0,8-1-1,4-7 1,8-1 0,8-6-1,13 6 1,-10-10-1,10 10 0,12-6 0,0 8 0,3 6 0,3 5 0,5 6 0,4 4 1,4 3-1,4 2 1,6 0 0,1-1 0,4-5 0,-2-4 0,0-5 0,0-3 0,-5-5 0,-4-2 0,-8-4 0,-3-1-1,-8-2 0,-1 0 0,-6 0-1,-9 4-1,9-11-2,-10 2-4,1 9-10,6-10-22,-1-2 0,1-3-1,2-6 2</inkml:trace>
  <inkml:trace contextRef="#ctx0" brushRef="#br0" timeOffset="1516">1694 658 52,'12'-5'38,"-2"-2"1,-10 7-1,12-11-27,-12 11-8,23-4 0,-8-1 1,7 5-1,-1-5 0,3 1-2,-1 0 0,-1 0 0,-2 0-1,-2-1-1,-4 4-2,-14 1-3,18 0-6,-18 0-27,-10 11 0,-3-1-1,-8 2 1</inkml:trace>
  <inkml:trace contextRef="#ctx0" brushRef="#br0" timeOffset="1750">1659 817 62,'1'11'39,"8"-5"0,6-7 0,6-2-33,2-4-3,5 2-1,-1 0-4,-3-6-12,0 3-24,-4 2 0,-4-1-2,-5 1 1</inkml:trace>
  <inkml:trace contextRef="#ctx0" brushRef="#br0" timeOffset="2125">3419 435 13,'6'-16'33,"-6"16"1,-6-18 2,0 4-17,2 4-8,-8-6-1,4 5-1,-6-4-1,4 4-3,-5-4-1,0 6 0,-4-2-2,-3 5 0,-4 2-1,-4 4-1,-5 2 1,-6 6-1,-7 5 1,-2 5-1,-5 7 0,-3 6 1,-3 3-1,0 6 0,1 3 0,5 2 1,3 0-1,7-1 1,5-3-1,8-1 1,11-3-1,5 1 1,7-3 1,7-1-1,6-2 0,7 1 0,8-4 0,7 0 0,6-6 1,7-3-1,5-3-1,5-6 1,2-3-1,2-6 1,-1-3 0,-3-6-1,-1-2 1,-5-5-1,-6-1 1,-4-4-1,-6-3 1,-3 1 0,-8-2-2,-3 2 2,-5-1-2,-4 2 1,-3 0 0,-3 1 0,-4 3-1,-2 1 1,-4 2 0,-2-2 0,-5 3 0,-4 2-1,-3 2 1,0 1 0,-1 5 0,-1 0 0,2 2 0,2 1-1,4 1 1,7 0 0,2-1 0,11-1 0,0 0 0,0 0 1,16 3-1,7-3 0,4-2 1,7 0 0,5-2 0,5 0 0,0-1 0,1 1-1,-5-2 1,-7 2 0,-4 2-1,-8-1-1,-4 3 0,-17 0-4,17 5-18,-17-5-20,0 0 1,-17 8-1,1-12 0</inkml:trace>
  <inkml:trace contextRef="#ctx0" brushRef="#br0" timeOffset="4719">4242 258 24,'0'0'22,"4"-13"0,-4 13-1,0 0-5,0-16-2,0 16-3,0 0-2,0 0-2,-6 14 0,0 2-3,-7 1 0,1 13 0,-7 6-1,-1 10 2,-5 5-1,0 9 0,-3 6-1,4 6 0,1 3 1,3 0-1,6-1 1,3-2-1,5-7 0,7-2 1,6-8-1,5-6-1,3-8 0,4-4-1,0-11 1,5-2-1,-4-7 0,-1-5-1,-3-3-1,-5-6 0,-1 0-3,-10-3-9,9-11-28,-9 11 0,-8-13-1,-1 3 1</inkml:trace>
  <inkml:trace contextRef="#ctx0" brushRef="#br0" timeOffset="5531">4423 573 3,'0'0'30,"-17"-2"1,6-1-8,11 3-5,-11-2-1,11 2-4,0 0-3,0 0-3,0 0-2,0 0-1,0 0-1,14 6-1,-2-6 2,3 2-2,3-2 0,4 0 0,1-1 0,4 0-1,-1 1 1,1-2-2,2 1 1,-2 0-1,0 1 1,-4 2-1,-3-2 0,-3 1 1,-1-1-1,-5 1 0,-11-1 0,14 2 1,-14-2-1,0 0 1,0 0-1,0 0 0,0 0 1,6 15-1,-6-15 1,-15 19-1,3-4 1,-3 1-1,-3 6 0,-6 2 1,-2 2-1,-4 3 0,-1-1 1,1 3-1,1-2 1,2 0 0,2-4 0,5-1-1,5-3 1,3-3 0,6-2 0,4-3 0,3-2-1,4-1 1,-5-10-1,21 16 0,-7-9 1,5-2-1,5-2 0,2-2 1,4-3-1,3-2 0,3-2 1,1-3-1,-1-2 0,0-1 0,-3-3 1,0-3-2,-3-2 1,-3 0 0,-3-3-1,-1 0 2,-4-3-2,0 0 2,-1-1-2,-4 2 2,-2-1-1,-4 2 1,-4 0-1,-4-1 0,-2 3 1,-6 2-2,-3 1 1,-2 2 0,0 5-1,-3 1 1,4 2 0,-1 3-1,4 4 1,9 2 0,-15-4 0,15 4-1,0 0 1,0 0 0,0 0-1,0 0 1,0 0 0,19 2 0,-2-2 1,3-2-1,6 3 1,5-2-1,5 0 1,4-2-1,3-1 1,2-1 0,-2 1-1,0 1 1,-3-3-1,-5 2 1,-6 0-1,-6 2 1,-6 1 0,-5 0 0,-12 1-1,10 0 1,-10 0-1,0 0-1,0 0 0,0 0-2,0 0-1,-13-2-5,13 2-6,-12 8-23,12-8-2,-16-4-1,5-1 2</inkml:trace>
  <inkml:trace contextRef="#ctx0" brushRef="#br0" timeOffset="6656">5439 217 18,'0'0'31,"23"5"0,-12 2 3,-1 2-24,8 10-4,-1 1 4,8 17 0,-9 1 0,5 18 0,-12 2-3,2 14-1,-15 2 0,-3 7-1,-10-3 0,-4-3-1,-7-4-1,-3-10-1,-2-9 1,-1-7-1,4-10 0,0-9-2,3-4-1,2-8-2,7 2-11,2-8-27,1-5 0,4-6-1,-3-4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DCBAEF-E761-493B-A83D-8467032EC037}" type="datetimeFigureOut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0697F9-17BE-43D7-A178-7052147E4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8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image “http://www.utah.edu/images/decor_big/campusspring_big.jpg” cannot be displayed, because it contains errors.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5105400"/>
            <a:ext cx="6096000" cy="1558925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Dr. Cynthia Furse</a:t>
            </a:r>
          </a:p>
          <a:p>
            <a:r>
              <a:rPr lang="en-US" dirty="0" smtClean="0"/>
              <a:t>University of Utah</a:t>
            </a:r>
          </a:p>
          <a:p>
            <a:r>
              <a:rPr lang="en-US" dirty="0" smtClean="0"/>
              <a:t>Department of Electrical and Computer Engineering</a:t>
            </a:r>
          </a:p>
          <a:p>
            <a:r>
              <a:rPr lang="en-US" dirty="0" smtClean="0"/>
              <a:t>www.ece.utah.edu/~cfurse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A2CCA6E-22EE-4B93-B9D7-B7A692E0573E}" type="datetime1">
              <a:rPr lang="en-US"/>
              <a:pPr>
                <a:defRPr/>
              </a:pPr>
              <a:t>1/22/2014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B333E6A-1409-47A5-8B6E-F83DA3419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38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76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14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152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90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228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2667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048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810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419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457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533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571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609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-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-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-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429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810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19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95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33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71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16" descr="Logo EC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91263"/>
            <a:ext cx="1371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46EC6-C59A-46CE-BC53-8B63616C3A42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40B9A-E297-4ADF-9C5B-402256D2A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38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76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14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152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90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228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2667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048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810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419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457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533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571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609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-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-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-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429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810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19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95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33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71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16" descr="Logo EC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91263"/>
            <a:ext cx="1371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847FB-78F5-4110-AE5D-3A88B78E91B8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871F6-F563-4038-8C09-A4FB4B2E3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38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76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14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152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90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228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2667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048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810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419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457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533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571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609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-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-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-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429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810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19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95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33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71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8DA03-8E5E-4006-A228-7BC9E0827155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DEE9-5138-459C-B48D-29243BC3C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D245C-D917-4848-ABE6-6F3AE8F5D7F7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E7860-699C-4A78-897A-6133BD663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9AEB-9361-424C-811D-1C7E42047188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C4A32-06B6-4A9D-829C-A990A0304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D728-ECBB-47E9-BFF4-4D0BFA0D49DC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1C17F-3799-4DE1-AD1A-F4D28039F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03575-FDE6-4D35-8A9C-538700B8060E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7828F-5D38-4150-814C-B69A6DFAC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38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0" y="76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14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52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90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228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2667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3048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810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419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457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495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533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571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609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-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-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-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429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810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19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95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533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571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668B4-7840-446D-ACB0-47C3F1F79EAF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9155-7ED5-4BE4-A9DC-445273E08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38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76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2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90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228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048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3810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419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57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495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533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571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609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-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-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-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-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429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810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19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95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33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571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16" descr="Logo EC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91263"/>
            <a:ext cx="1371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78B70-01B9-40B6-9A5B-1139C5CD4DF2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EC8E9-1C1A-4106-AADA-759D31845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38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76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2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90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228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048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3810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419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57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495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533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571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609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-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-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-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-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429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810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19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95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33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571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16" descr="Logo EC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91263"/>
            <a:ext cx="1371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3CA6-4E85-4187-ADF0-05CAE7C9393A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B0158-FDAB-47EF-9326-0B2C314AA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4EA9A9-4141-4963-9D6F-FE0B1E18EBBF}" type="datetime1">
              <a:rPr lang="en-US"/>
              <a:pPr>
                <a:defRPr/>
              </a:pPr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DA869D-B542-4C9C-BBE1-E2A818001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5" name="Group 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38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76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14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52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90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28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667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3048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3810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4191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572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4953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5334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5715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6096000"/>
              <a:ext cx="9144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-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-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-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-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-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38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76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14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90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286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667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048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429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810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191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953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334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715000" y="3429000"/>
              <a:ext cx="6858000" cy="0"/>
            </a:xfrm>
            <a:prstGeom prst="line">
              <a:avLst/>
            </a:prstGeom>
            <a:ln>
              <a:solidFill>
                <a:srgbClr val="CC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6" name="Picture 16" descr="Logo EC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5562600"/>
            <a:ext cx="13716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3" r:id="rId3"/>
    <p:sldLayoutId id="2147483884" r:id="rId4"/>
    <p:sldLayoutId id="2147483885" r:id="rId5"/>
    <p:sldLayoutId id="2147483886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emf"/><Relationship Id="rId18" Type="http://schemas.openxmlformats.org/officeDocument/2006/relationships/customXml" Target="../ink/ink10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7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8.emf"/><Relationship Id="rId24" Type="http://schemas.openxmlformats.org/officeDocument/2006/relationships/customXml" Target="../ink/ink13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6.xml"/><Relationship Id="rId19" Type="http://schemas.openxmlformats.org/officeDocument/2006/relationships/image" Target="../media/image12.emf"/><Relationship Id="rId4" Type="http://schemas.openxmlformats.org/officeDocument/2006/relationships/customXml" Target="../ink/ink3.xml"/><Relationship Id="rId9" Type="http://schemas.openxmlformats.org/officeDocument/2006/relationships/image" Target="../media/image7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34" Type="http://schemas.openxmlformats.org/officeDocument/2006/relationships/customXml" Target="../ink/ink30.xml"/><Relationship Id="rId7" Type="http://schemas.openxmlformats.org/officeDocument/2006/relationships/image" Target="../media/image18.emf"/><Relationship Id="rId12" Type="http://schemas.openxmlformats.org/officeDocument/2006/relationships/customXml" Target="../ink/ink19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20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image" Target="../media/image24.emf"/><Relationship Id="rId31" Type="http://schemas.openxmlformats.org/officeDocument/2006/relationships/image" Target="../media/image30.emf"/><Relationship Id="rId4" Type="http://schemas.openxmlformats.org/officeDocument/2006/relationships/customXml" Target="../ink/ink15.xml"/><Relationship Id="rId9" Type="http://schemas.openxmlformats.org/officeDocument/2006/relationships/image" Target="../media/image19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8.emf"/><Relationship Id="rId30" Type="http://schemas.openxmlformats.org/officeDocument/2006/relationships/customXml" Target="../ink/ink28.xml"/><Relationship Id="rId35" Type="http://schemas.openxmlformats.org/officeDocument/2006/relationships/image" Target="../media/image32.emf"/><Relationship Id="rId8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33.emf"/><Relationship Id="rId21" Type="http://schemas.openxmlformats.org/officeDocument/2006/relationships/image" Target="../media/image42.emf"/><Relationship Id="rId7" Type="http://schemas.openxmlformats.org/officeDocument/2006/relationships/image" Target="../media/image35.emf"/><Relationship Id="rId12" Type="http://schemas.openxmlformats.org/officeDocument/2006/relationships/customXml" Target="../ink/ink36.xml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33" Type="http://schemas.openxmlformats.org/officeDocument/2006/relationships/image" Target="../media/image48.emf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37.emf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customXml" Target="../ink/ink32.xml"/><Relationship Id="rId9" Type="http://schemas.openxmlformats.org/officeDocument/2006/relationships/image" Target="../media/image36.emf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45.emf"/><Relationship Id="rId30" Type="http://schemas.openxmlformats.org/officeDocument/2006/relationships/customXml" Target="../ink/ink45.xml"/><Relationship Id="rId8" Type="http://schemas.openxmlformats.org/officeDocument/2006/relationships/customXml" Target="../ink/ink3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emf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9" Type="http://schemas.openxmlformats.org/officeDocument/2006/relationships/image" Target="../media/image67.emf"/><Relationship Id="rId21" Type="http://schemas.openxmlformats.org/officeDocument/2006/relationships/image" Target="../media/image58.emf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7" Type="http://schemas.openxmlformats.org/officeDocument/2006/relationships/image" Target="../media/image51.emf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29" Type="http://schemas.openxmlformats.org/officeDocument/2006/relationships/image" Target="../media/image62.emf"/><Relationship Id="rId41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.xml"/><Relationship Id="rId11" Type="http://schemas.openxmlformats.org/officeDocument/2006/relationships/image" Target="../media/image53.emf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6.emf"/><Relationship Id="rId40" Type="http://schemas.openxmlformats.org/officeDocument/2006/relationships/customXml" Target="../ink/ink66.xml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1.xml"/><Relationship Id="rId19" Type="http://schemas.openxmlformats.org/officeDocument/2006/relationships/image" Target="../media/image57.emf"/><Relationship Id="rId31" Type="http://schemas.openxmlformats.org/officeDocument/2006/relationships/image" Target="../media/image63.emf"/><Relationship Id="rId4" Type="http://schemas.openxmlformats.org/officeDocument/2006/relationships/customXml" Target="../ink/ink48.xml"/><Relationship Id="rId9" Type="http://schemas.openxmlformats.org/officeDocument/2006/relationships/image" Target="../media/image52.emf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61.emf"/><Relationship Id="rId30" Type="http://schemas.openxmlformats.org/officeDocument/2006/relationships/customXml" Target="../ink/ink61.xml"/><Relationship Id="rId35" Type="http://schemas.openxmlformats.org/officeDocument/2006/relationships/image" Target="../media/image65.emf"/><Relationship Id="rId43" Type="http://schemas.openxmlformats.org/officeDocument/2006/relationships/image" Target="../media/image69.emf"/><Relationship Id="rId8" Type="http://schemas.openxmlformats.org/officeDocument/2006/relationships/customXml" Target="../ink/ink50.xml"/><Relationship Id="rId3" Type="http://schemas.openxmlformats.org/officeDocument/2006/relationships/image" Target="../media/image49.emf"/><Relationship Id="rId12" Type="http://schemas.openxmlformats.org/officeDocument/2006/relationships/customXml" Target="../ink/ink52.xml"/><Relationship Id="rId17" Type="http://schemas.openxmlformats.org/officeDocument/2006/relationships/image" Target="../media/image56.emf"/><Relationship Id="rId25" Type="http://schemas.openxmlformats.org/officeDocument/2006/relationships/image" Target="../media/image60.emf"/><Relationship Id="rId33" Type="http://schemas.openxmlformats.org/officeDocument/2006/relationships/image" Target="../media/image64.emf"/><Relationship Id="rId38" Type="http://schemas.openxmlformats.org/officeDocument/2006/relationships/customXml" Target="../ink/ink6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emf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" Type="http://schemas.openxmlformats.org/officeDocument/2006/relationships/image" Target="../media/image70.emf"/><Relationship Id="rId21" Type="http://schemas.openxmlformats.org/officeDocument/2006/relationships/image" Target="../media/image79.emf"/><Relationship Id="rId34" Type="http://schemas.openxmlformats.org/officeDocument/2006/relationships/customXml" Target="../ink/ink84.xml"/><Relationship Id="rId7" Type="http://schemas.openxmlformats.org/officeDocument/2006/relationships/image" Target="../media/image72.emf"/><Relationship Id="rId12" Type="http://schemas.openxmlformats.org/officeDocument/2006/relationships/customXml" Target="../ink/ink73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85.emf"/><Relationship Id="rId2" Type="http://schemas.openxmlformats.org/officeDocument/2006/relationships/customXml" Target="../ink/ink68.xml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29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11" Type="http://schemas.openxmlformats.org/officeDocument/2006/relationships/image" Target="../media/image74.emf"/><Relationship Id="rId24" Type="http://schemas.openxmlformats.org/officeDocument/2006/relationships/customXml" Target="../ink/ink79.xml"/><Relationship Id="rId32" Type="http://schemas.openxmlformats.org/officeDocument/2006/relationships/customXml" Target="../ink/ink83.xml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81.xml"/><Relationship Id="rId10" Type="http://schemas.openxmlformats.org/officeDocument/2006/relationships/customXml" Target="../ink/ink72.xml"/><Relationship Id="rId19" Type="http://schemas.openxmlformats.org/officeDocument/2006/relationships/image" Target="../media/image78.emf"/><Relationship Id="rId31" Type="http://schemas.openxmlformats.org/officeDocument/2006/relationships/image" Target="../media/image84.emf"/><Relationship Id="rId4" Type="http://schemas.openxmlformats.org/officeDocument/2006/relationships/customXml" Target="../ink/ink69.xml"/><Relationship Id="rId9" Type="http://schemas.openxmlformats.org/officeDocument/2006/relationships/image" Target="../media/image73.emf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82.emf"/><Relationship Id="rId30" Type="http://schemas.openxmlformats.org/officeDocument/2006/relationships/customXml" Target="../ink/ink82.xml"/><Relationship Id="rId35" Type="http://schemas.openxmlformats.org/officeDocument/2006/relationships/image" Target="../media/image86.emf"/><Relationship Id="rId8" Type="http://schemas.openxmlformats.org/officeDocument/2006/relationships/customXml" Target="../ink/ink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3366"/>
                </a:solidFill>
              </a:rPr>
              <a:t>Using Admittance (G) instead of Resistance (R)</a:t>
            </a:r>
            <a:endParaRPr lang="en-US" sz="4000" dirty="0" smtClean="0"/>
          </a:p>
        </p:txBody>
      </p:sp>
      <p:sp>
        <p:nvSpPr>
          <p:cNvPr id="102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>
                <a:solidFill>
                  <a:schemeClr val="bg1"/>
                </a:solidFill>
              </a:rPr>
              <a:t>Dr. Cynthia Furse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solidFill>
                  <a:schemeClr val="bg1"/>
                </a:solidFill>
              </a:rPr>
              <a:t>University of Utah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56D3D-1626-4BCB-8B43-3045E34EF3E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3163" y="6159500"/>
              <a:ext cx="3175" cy="4763"/>
            </p14:xfrm>
          </p:contentPart>
        </mc:Choice>
        <mc:Fallback>
          <p:pic>
            <p:nvPicPr>
              <p:cNvPr id="1026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344" y="6150340"/>
                <a:ext cx="17992" cy="190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A7709-ACE7-4534-AB09-21D69EDBDB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7600" y="366713"/>
              <a:ext cx="1081088" cy="381000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160" y="354109"/>
                <a:ext cx="1095488" cy="406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0788" y="422275"/>
              <a:ext cx="249237" cy="247650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8902" y="413636"/>
                <a:ext cx="271567" cy="268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35300" y="419100"/>
              <a:ext cx="2111375" cy="295275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3420" y="406137"/>
                <a:ext cx="2131175" cy="320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1950" y="479425"/>
              <a:ext cx="177800" cy="230188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4032" y="471500"/>
                <a:ext cx="198315" cy="251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8900" y="1214438"/>
              <a:ext cx="2038350" cy="581025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7740" y="1202918"/>
                <a:ext cx="2063190" cy="60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1625" y="1177925"/>
              <a:ext cx="1116013" cy="731838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2268" y="1168566"/>
                <a:ext cx="1138686" cy="75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2750" y="1781175"/>
              <a:ext cx="390525" cy="139700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6271" y="1770919"/>
                <a:ext cx="399883" cy="156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94313" y="1316038"/>
              <a:ext cx="2016125" cy="528637"/>
            </p14:xfrm>
          </p:contentPart>
        </mc:Choice>
        <mc:Fallback>
          <p:pic>
            <p:nvPicPr>
              <p:cNvPr id="102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85671" y="1307041"/>
                <a:ext cx="2037370" cy="55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4113" y="2119313"/>
              <a:ext cx="1263650" cy="166687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4035" y="2111410"/>
                <a:ext cx="1283805" cy="18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97663" y="2160588"/>
              <a:ext cx="601662" cy="220662"/>
            </p14:xfrm>
          </p:contentPart>
        </mc:Choice>
        <mc:Fallback>
          <p:pic>
            <p:nvPicPr>
              <p:cNvPr id="102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86501" y="2155206"/>
                <a:ext cx="621465" cy="238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8613" y="2740025"/>
              <a:ext cx="496887" cy="430213"/>
            </p14:xfrm>
          </p:contentPart>
        </mc:Choice>
        <mc:Fallback>
          <p:pic>
            <p:nvPicPr>
              <p:cNvPr id="102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70338" y="2728505"/>
                <a:ext cx="513798" cy="45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7650" y="3460750"/>
              <a:ext cx="884238" cy="315913"/>
            </p14:xfrm>
          </p:contentPart>
        </mc:Choice>
        <mc:Fallback>
          <p:pic>
            <p:nvPicPr>
              <p:cNvPr id="102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6494" y="3455690"/>
                <a:ext cx="909790" cy="33543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B5AC0-0CEE-491C-95E0-BC30EE8278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2238" y="544513"/>
              <a:ext cx="1544637" cy="334962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719" y="532267"/>
                <a:ext cx="1560836" cy="361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4550" y="530225"/>
              <a:ext cx="258763" cy="269875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4501" y="518695"/>
                <a:ext cx="274554" cy="292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1763" y="546100"/>
              <a:ext cx="1252537" cy="242888"/>
            </p14:xfrm>
          </p:contentPart>
        </mc:Choice>
        <mc:Fallback>
          <p:pic>
            <p:nvPicPr>
              <p:cNvPr id="112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8802" y="534945"/>
                <a:ext cx="1272339" cy="264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0375" y="552450"/>
              <a:ext cx="863600" cy="241300"/>
            </p14:xfrm>
          </p:contentPart>
        </mc:Choice>
        <mc:Fallback>
          <p:pic>
            <p:nvPicPr>
              <p:cNvPr id="112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7765" y="541466"/>
                <a:ext cx="879813" cy="26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23988" y="3105150"/>
              <a:ext cx="2106612" cy="327025"/>
            </p14:xfrm>
          </p:contentPart>
        </mc:Choice>
        <mc:Fallback>
          <p:pic>
            <p:nvPicPr>
              <p:cNvPr id="112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3549" y="3091464"/>
                <a:ext cx="2131091" cy="355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2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3963" y="3141663"/>
              <a:ext cx="452437" cy="268287"/>
            </p14:xfrm>
          </p:contentPart>
        </mc:Choice>
        <mc:Fallback>
          <p:pic>
            <p:nvPicPr>
              <p:cNvPr id="112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0645" y="3134461"/>
                <a:ext cx="478352" cy="28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2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5950" y="3227388"/>
              <a:ext cx="1776413" cy="225425"/>
            </p14:xfrm>
          </p:contentPart>
        </mc:Choice>
        <mc:Fallback>
          <p:pic>
            <p:nvPicPr>
              <p:cNvPr id="112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630" y="3217665"/>
                <a:ext cx="1786494" cy="249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6525" y="3194050"/>
              <a:ext cx="808038" cy="209550"/>
            </p14:xfrm>
          </p:contentPart>
        </mc:Choice>
        <mc:Fallback>
          <p:pic>
            <p:nvPicPr>
              <p:cNvPr id="112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2488" y="3181088"/>
                <a:ext cx="825315" cy="23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7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1825" y="1103313"/>
              <a:ext cx="2749550" cy="433387"/>
            </p14:xfrm>
          </p:contentPart>
        </mc:Choice>
        <mc:Fallback>
          <p:pic>
            <p:nvPicPr>
              <p:cNvPr id="1127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2104" y="1089995"/>
                <a:ext cx="2772232" cy="454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7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6563" y="1355725"/>
              <a:ext cx="3109912" cy="407988"/>
            </p14:xfrm>
          </p:contentPart>
        </mc:Choice>
        <mc:Fallback>
          <p:pic>
            <p:nvPicPr>
              <p:cNvPr id="1127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6123" y="1342401"/>
                <a:ext cx="3127911" cy="43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7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8588" y="1898650"/>
              <a:ext cx="3165475" cy="376238"/>
            </p14:xfrm>
          </p:contentPart>
        </mc:Choice>
        <mc:Fallback>
          <p:pic>
            <p:nvPicPr>
              <p:cNvPr id="1127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89228" y="1884609"/>
                <a:ext cx="3190315" cy="3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7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38800" y="1309688"/>
              <a:ext cx="1927225" cy="879475"/>
            </p14:xfrm>
          </p:contentPart>
        </mc:Choice>
        <mc:Fallback>
          <p:pic>
            <p:nvPicPr>
              <p:cNvPr id="1127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34840" y="1299248"/>
                <a:ext cx="1944506" cy="895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7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2875" y="4244975"/>
              <a:ext cx="485775" cy="585788"/>
            </p14:xfrm>
          </p:contentPart>
        </mc:Choice>
        <mc:Fallback>
          <p:pic>
            <p:nvPicPr>
              <p:cNvPr id="1127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02792" y="4236334"/>
                <a:ext cx="510262" cy="609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8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4725" y="4125913"/>
              <a:ext cx="1998663" cy="742950"/>
            </p14:xfrm>
          </p:contentPart>
        </mc:Choice>
        <mc:Fallback>
          <p:pic>
            <p:nvPicPr>
              <p:cNvPr id="1128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39325" y="4112595"/>
                <a:ext cx="2017742" cy="771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8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6650" y="4260850"/>
              <a:ext cx="3013075" cy="390525"/>
            </p14:xfrm>
          </p:contentPart>
        </mc:Choice>
        <mc:Fallback>
          <p:pic>
            <p:nvPicPr>
              <p:cNvPr id="1128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31891" y="4247533"/>
                <a:ext cx="3043674" cy="4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8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9550" y="4173538"/>
              <a:ext cx="963613" cy="750887"/>
            </p14:xfrm>
          </p:contentPart>
        </mc:Choice>
        <mc:Fallback>
          <p:pic>
            <p:nvPicPr>
              <p:cNvPr id="1128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69471" y="4160219"/>
                <a:ext cx="988090" cy="779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8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4800" y="4843463"/>
              <a:ext cx="2095500" cy="71437"/>
            </p14:xfrm>
          </p:contentPart>
        </mc:Choice>
        <mc:Fallback>
          <p:pic>
            <p:nvPicPr>
              <p:cNvPr id="1128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5800" y="4831617"/>
                <a:ext cx="2117099" cy="9477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B12AB-2AEF-4694-8DFD-0CA49024C6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7588" y="366713"/>
              <a:ext cx="1281112" cy="304800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269" y="353758"/>
                <a:ext cx="1298390" cy="331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3513" y="392113"/>
              <a:ext cx="1379537" cy="234950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6313" y="380599"/>
                <a:ext cx="1391057" cy="260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3575" y="434975"/>
              <a:ext cx="858838" cy="427038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0972" y="429209"/>
                <a:ext cx="884765" cy="446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4988" y="473075"/>
              <a:ext cx="1897062" cy="231775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08868" y="460838"/>
                <a:ext cx="1907141" cy="258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9688" y="1123950"/>
              <a:ext cx="3138487" cy="803275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1048" y="1119627"/>
                <a:ext cx="3160807" cy="82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1588" y="1868488"/>
              <a:ext cx="2255837" cy="49212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7628" y="1863459"/>
                <a:ext cx="2273838" cy="65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7900" y="893763"/>
              <a:ext cx="1866900" cy="1227137"/>
            </p14:xfrm>
          </p:contentPart>
        </mc:Choice>
        <mc:Fallback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4210" y="881164"/>
                <a:ext cx="1895361" cy="1253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2613" y="2239963"/>
              <a:ext cx="1189037" cy="371475"/>
            </p14:xfrm>
          </p:contentPart>
        </mc:Choice>
        <mc:Fallback>
          <p:pic>
            <p:nvPicPr>
              <p:cNvPr id="12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15053" y="2225565"/>
                <a:ext cx="1207396" cy="399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9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8538" y="2668588"/>
              <a:ext cx="747712" cy="233362"/>
            </p14:xfrm>
          </p:contentPart>
        </mc:Choice>
        <mc:Fallback>
          <p:pic>
            <p:nvPicPr>
              <p:cNvPr id="1229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4124" y="2654629"/>
                <a:ext cx="777981" cy="25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30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3613" y="3403600"/>
              <a:ext cx="866775" cy="347663"/>
            </p14:xfrm>
          </p:contentPart>
        </mc:Choice>
        <mc:Fallback>
          <p:pic>
            <p:nvPicPr>
              <p:cNvPr id="1230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2454" y="3388844"/>
                <a:ext cx="892332" cy="37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0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0138" y="3883025"/>
              <a:ext cx="801687" cy="247650"/>
            </p14:xfrm>
          </p:contentPart>
        </mc:Choice>
        <mc:Fallback>
          <p:pic>
            <p:nvPicPr>
              <p:cNvPr id="1230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25739" y="3869367"/>
                <a:ext cx="831926" cy="275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38475" y="4459288"/>
              <a:ext cx="1782763" cy="392112"/>
            </p14:xfrm>
          </p:contentPart>
        </mc:Choice>
        <mc:Fallback>
          <p:pic>
            <p:nvPicPr>
              <p:cNvPr id="12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34515" y="4444525"/>
                <a:ext cx="1791043" cy="418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0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8925" y="4906963"/>
              <a:ext cx="835025" cy="257175"/>
            </p14:xfrm>
          </p:contentPart>
        </mc:Choice>
        <mc:Fallback>
          <p:pic>
            <p:nvPicPr>
              <p:cNvPr id="1230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84528" y="4893276"/>
                <a:ext cx="864539" cy="284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0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2900" y="3484563"/>
              <a:ext cx="671513" cy="288925"/>
            </p14:xfrm>
          </p:contentPart>
        </mc:Choice>
        <mc:Fallback>
          <p:pic>
            <p:nvPicPr>
              <p:cNvPr id="1230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02458" y="3473049"/>
                <a:ext cx="685555" cy="313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30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3500" y="3509963"/>
              <a:ext cx="390525" cy="211137"/>
            </p14:xfrm>
          </p:contentPart>
        </mc:Choice>
        <mc:Fallback>
          <p:pic>
            <p:nvPicPr>
              <p:cNvPr id="1230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5582" y="3495216"/>
                <a:ext cx="413561" cy="239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0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7950" y="4265613"/>
              <a:ext cx="2790825" cy="55562"/>
            </p14:xfrm>
          </p:contentPart>
        </mc:Choice>
        <mc:Fallback>
          <p:pic>
            <p:nvPicPr>
              <p:cNvPr id="1230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37510" y="4250749"/>
                <a:ext cx="2813506" cy="8316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8BC34-5AE4-4A92-A4A5-F70C22B079E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43013" y="403225"/>
              <a:ext cx="1206500" cy="298450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0048" y="389185"/>
                <a:ext cx="1223427" cy="32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0988" y="403225"/>
              <a:ext cx="1152525" cy="211138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2347" y="392416"/>
                <a:ext cx="1168727" cy="234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7525" y="417513"/>
              <a:ext cx="768350" cy="411162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6358" y="412117"/>
                <a:ext cx="792845" cy="429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6875" y="463550"/>
              <a:ext cx="1928813" cy="252413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4640" y="450227"/>
                <a:ext cx="1948965" cy="28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1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3688" y="1090613"/>
              <a:ext cx="3719512" cy="825500"/>
            </p14:xfrm>
          </p:contentPart>
        </mc:Choice>
        <mc:Fallback>
          <p:pic>
            <p:nvPicPr>
              <p:cNvPr id="1331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3608" y="1077653"/>
                <a:ext cx="3743992" cy="852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2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25613" y="1831975"/>
              <a:ext cx="2936875" cy="73025"/>
            </p14:xfrm>
          </p:contentPart>
        </mc:Choice>
        <mc:Fallback>
          <p:pic>
            <p:nvPicPr>
              <p:cNvPr id="1332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6613" y="1826552"/>
                <a:ext cx="2957755" cy="88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2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6425" y="2428875"/>
              <a:ext cx="568325" cy="314325"/>
            </p14:xfrm>
          </p:contentPart>
        </mc:Choice>
        <mc:Fallback>
          <p:pic>
            <p:nvPicPr>
              <p:cNvPr id="1332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3828" y="2416633"/>
                <a:ext cx="585602" cy="338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2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4000" y="2414588"/>
              <a:ext cx="360363" cy="242887"/>
            </p14:xfrm>
          </p:contentPart>
        </mc:Choice>
        <mc:Fallback>
          <p:pic>
            <p:nvPicPr>
              <p:cNvPr id="1332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84280" y="2400173"/>
                <a:ext cx="385203" cy="271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2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5838" y="2406650"/>
              <a:ext cx="250825" cy="276225"/>
            </p14:xfrm>
          </p:contentPart>
        </mc:Choice>
        <mc:Fallback>
          <p:pic>
            <p:nvPicPr>
              <p:cNvPr id="1332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11105" y="2391904"/>
                <a:ext cx="279573" cy="297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2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2263" y="2955925"/>
              <a:ext cx="1855787" cy="277813"/>
            </p14:xfrm>
          </p:contentPart>
        </mc:Choice>
        <mc:Fallback>
          <p:pic>
            <p:nvPicPr>
              <p:cNvPr id="1332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47497" y="2941549"/>
                <a:ext cx="1886399" cy="302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32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8113" y="3424238"/>
              <a:ext cx="1204912" cy="430212"/>
            </p14:xfrm>
          </p:contentPart>
        </mc:Choice>
        <mc:Fallback>
          <p:pic>
            <p:nvPicPr>
              <p:cNvPr id="1332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98012" y="3417038"/>
                <a:ext cx="1221507" cy="451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32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5275" y="3443288"/>
              <a:ext cx="3084513" cy="636587"/>
            </p14:xfrm>
          </p:contentPart>
        </mc:Choice>
        <mc:Fallback>
          <p:pic>
            <p:nvPicPr>
              <p:cNvPr id="1332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54485" y="3429958"/>
                <a:ext cx="3110049" cy="660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2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4613" y="3917950"/>
              <a:ext cx="3511550" cy="425450"/>
            </p14:xfrm>
          </p:contentPart>
        </mc:Choice>
        <mc:Fallback>
          <p:pic>
            <p:nvPicPr>
              <p:cNvPr id="1332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32015" y="3903912"/>
                <a:ext cx="3527747" cy="453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2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1000" y="4610100"/>
              <a:ext cx="111125" cy="63500"/>
            </p14:xfrm>
          </p:contentPart>
        </mc:Choice>
        <mc:Fallback>
          <p:pic>
            <p:nvPicPr>
              <p:cNvPr id="1332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8773" y="4599637"/>
                <a:ext cx="128387" cy="86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32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4688" y="4349750"/>
              <a:ext cx="628650" cy="1103313"/>
            </p14:xfrm>
          </p:contentPart>
        </mc:Choice>
        <mc:Fallback>
          <p:pic>
            <p:nvPicPr>
              <p:cNvPr id="1332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32806" y="4336067"/>
                <a:ext cx="643772" cy="1129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3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9088" y="4357688"/>
              <a:ext cx="1150937" cy="1063625"/>
            </p14:xfrm>
          </p:contentPart>
        </mc:Choice>
        <mc:Fallback>
          <p:pic>
            <p:nvPicPr>
              <p:cNvPr id="1333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47942" y="4343646"/>
                <a:ext cx="1173229" cy="1092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3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6888" y="4351338"/>
              <a:ext cx="354012" cy="274637"/>
            </p14:xfrm>
          </p:contentPart>
        </mc:Choice>
        <mc:Fallback>
          <p:pic>
            <p:nvPicPr>
              <p:cNvPr id="1333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98254" y="4336940"/>
                <a:ext cx="378116" cy="294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3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3863" y="5732463"/>
              <a:ext cx="1670050" cy="266700"/>
            </p14:xfrm>
          </p:contentPart>
        </mc:Choice>
        <mc:Fallback>
          <p:pic>
            <p:nvPicPr>
              <p:cNvPr id="1333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57383" y="5718786"/>
                <a:ext cx="1691650" cy="289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3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0300" y="2176463"/>
              <a:ext cx="1495425" cy="3527425"/>
            </p14:xfrm>
          </p:contentPart>
        </mc:Choice>
        <mc:Fallback>
          <p:pic>
            <p:nvPicPr>
              <p:cNvPr id="1333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25900" y="2170343"/>
                <a:ext cx="1523865" cy="353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33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4475" y="2746375"/>
              <a:ext cx="1714500" cy="60325"/>
            </p14:xfrm>
          </p:contentPart>
        </mc:Choice>
        <mc:Fallback>
          <p:pic>
            <p:nvPicPr>
              <p:cNvPr id="1333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75063" y="2729886"/>
                <a:ext cx="1733325" cy="90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3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4138" y="5538788"/>
              <a:ext cx="1743075" cy="61912"/>
            </p14:xfrm>
          </p:contentPart>
        </mc:Choice>
        <mc:Fallback>
          <p:pic>
            <p:nvPicPr>
              <p:cNvPr id="1333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15498" y="5533029"/>
                <a:ext cx="1760715" cy="7847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AE500-CF91-4C43-B7FD-DF60985E13D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1038" y="615950"/>
              <a:ext cx="4102100" cy="971550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678" y="602370"/>
                <a:ext cx="4117220" cy="999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3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2213" y="2095500"/>
              <a:ext cx="2528887" cy="928688"/>
            </p14:xfrm>
          </p:contentPart>
        </mc:Choice>
        <mc:Fallback>
          <p:pic>
            <p:nvPicPr>
              <p:cNvPr id="143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814" y="2085061"/>
                <a:ext cx="2550486" cy="95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6525" y="2408238"/>
              <a:ext cx="457200" cy="461962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2485" y="2394556"/>
                <a:ext cx="486720" cy="490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34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3000" y="3514725"/>
              <a:ext cx="681038" cy="265113"/>
            </p14:xfrm>
          </p:contentPart>
        </mc:Choice>
        <mc:Fallback>
          <p:pic>
            <p:nvPicPr>
              <p:cNvPr id="1434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7162" y="3502118"/>
                <a:ext cx="712714" cy="29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34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7313" y="2290763"/>
              <a:ext cx="901700" cy="304800"/>
            </p14:xfrm>
          </p:contentPart>
        </mc:Choice>
        <mc:Fallback>
          <p:pic>
            <p:nvPicPr>
              <p:cNvPr id="1434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6154" y="2276009"/>
                <a:ext cx="928337" cy="332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34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4775" y="2225675"/>
              <a:ext cx="388938" cy="303213"/>
            </p14:xfrm>
          </p:contentPart>
        </mc:Choice>
        <mc:Fallback>
          <p:pic>
            <p:nvPicPr>
              <p:cNvPr id="1434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9650" y="2214151"/>
                <a:ext cx="411626" cy="330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34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4950" y="2701925"/>
              <a:ext cx="1431925" cy="730250"/>
            </p14:xfrm>
          </p:contentPart>
        </mc:Choice>
        <mc:Fallback>
          <p:pic>
            <p:nvPicPr>
              <p:cNvPr id="1434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96671" y="2698324"/>
                <a:ext cx="1446323" cy="748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34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3050" y="3540125"/>
              <a:ext cx="663575" cy="265113"/>
            </p14:xfrm>
          </p:contentPart>
        </mc:Choice>
        <mc:Fallback>
          <p:pic>
            <p:nvPicPr>
              <p:cNvPr id="1434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0088" y="3524996"/>
                <a:ext cx="685898" cy="291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34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3449638"/>
              <a:ext cx="776288" cy="434975"/>
            </p14:xfrm>
          </p:contentPart>
        </mc:Choice>
        <mc:Fallback>
          <p:pic>
            <p:nvPicPr>
              <p:cNvPr id="1434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9051" y="3443157"/>
                <a:ext cx="806505" cy="446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34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28913" y="4160838"/>
              <a:ext cx="26987" cy="241300"/>
            </p14:xfrm>
          </p:contentPart>
        </mc:Choice>
        <mc:Fallback>
          <p:pic>
            <p:nvPicPr>
              <p:cNvPr id="1434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3440" y="4148593"/>
                <a:ext cx="46418" cy="269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34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4338" y="4094163"/>
              <a:ext cx="1041400" cy="352425"/>
            </p14:xfrm>
          </p:contentPart>
        </mc:Choice>
        <mc:Fallback>
          <p:pic>
            <p:nvPicPr>
              <p:cNvPr id="1434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2455" y="4087683"/>
                <a:ext cx="1063006" cy="374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35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32275" y="4065588"/>
              <a:ext cx="557213" cy="433387"/>
            </p14:xfrm>
          </p:contentPart>
        </mc:Choice>
        <mc:Fallback>
          <p:pic>
            <p:nvPicPr>
              <p:cNvPr id="1435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6797" y="4054789"/>
                <a:ext cx="588529" cy="449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5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8863" y="5875338"/>
              <a:ext cx="1587" cy="6350"/>
            </p14:xfrm>
          </p:contentPart>
        </mc:Choice>
        <mc:Fallback>
          <p:pic>
            <p:nvPicPr>
              <p:cNvPr id="1435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25292" y="5870856"/>
                <a:ext cx="9919" cy="13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35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8938" y="1508125"/>
              <a:ext cx="2279650" cy="76200"/>
            </p14:xfrm>
          </p:contentPart>
        </mc:Choice>
        <mc:Fallback>
          <p:pic>
            <p:nvPicPr>
              <p:cNvPr id="1435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49217" y="1494041"/>
                <a:ext cx="2301251" cy="102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35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4013" y="2084388"/>
              <a:ext cx="2501900" cy="76200"/>
            </p14:xfrm>
          </p:contentPart>
        </mc:Choice>
        <mc:Fallback>
          <p:pic>
            <p:nvPicPr>
              <p:cNvPr id="1435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11773" y="2068581"/>
                <a:ext cx="2523859" cy="106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35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7663" y="2982913"/>
              <a:ext cx="2600325" cy="61912"/>
            </p14:xfrm>
          </p:contentPart>
        </mc:Choice>
        <mc:Fallback>
          <p:pic>
            <p:nvPicPr>
              <p:cNvPr id="1435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09743" y="2977932"/>
                <a:ext cx="2620125" cy="80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35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5713" y="3852863"/>
              <a:ext cx="2292350" cy="115887"/>
            </p14:xfrm>
          </p:contentPart>
        </mc:Choice>
        <mc:Fallback>
          <p:pic>
            <p:nvPicPr>
              <p:cNvPr id="1435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15634" y="3837387"/>
                <a:ext cx="2317909" cy="14359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15583</TotalTime>
  <Words>24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Using Admittance (G) instead of Resistance (R)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Utah Introduction to Electromagnetics Lecture 1: Review </dc:title>
  <dc:creator>Administratr</dc:creator>
  <cp:lastModifiedBy>Cindy</cp:lastModifiedBy>
  <cp:revision>38</cp:revision>
  <dcterms:created xsi:type="dcterms:W3CDTF">2009-08-12T17:38:06Z</dcterms:created>
  <dcterms:modified xsi:type="dcterms:W3CDTF">2014-01-23T05:24:30Z</dcterms:modified>
</cp:coreProperties>
</file>