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3560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Super Automatic Espresso Machine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University of Utah</a:t>
            </a:r>
            <a:endParaRPr sz="1200" u="sng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Capstone </a:t>
            </a:r>
            <a:endParaRPr sz="12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6450" y="40602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Donaldson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Nagel</a:t>
            </a:r>
            <a:br>
              <a:rPr lang="en"/>
            </a:br>
            <a:r>
              <a:rPr lang="en"/>
              <a:t>Aaron Pabst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 Carr-Lee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Four Main Testing Operations: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Mechanical Component Testing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we’re not building a bomb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Testing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we are receiving and processing ‘real’ requests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Android UI Testing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we are sending the right commands out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Testing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we are collecting, reporting and suggesting the correct data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258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project demonstration, the machine will be setup with an Android tablet and loaded with ingredients.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Visitors will be invited to use the tablet to create a drink of their choosing, demonstrating varying selection possibilities.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0" y="806325"/>
            <a:ext cx="470779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Machine aims to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Bring personalization and automation into making coffee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fully automatic, with minimal user interaction or cleaning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simple Android UI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gathered data to offer users more options.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 Market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Semi-Automatic Machines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outside skills to complete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precise as the maker cares to be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Why Our Project?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Fast and Easy for the average consumer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 User Interaction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Precision and Repeatability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Espresso Machines work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16436" l="0" r="0" t="0"/>
          <a:stretch/>
        </p:blipFill>
        <p:spPr>
          <a:xfrm>
            <a:off x="1154589" y="1171474"/>
            <a:ext cx="6834826" cy="37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419875" y="1642575"/>
            <a:ext cx="1106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 Tank</a:t>
            </a:r>
            <a:endParaRPr sz="1200"/>
          </a:p>
        </p:txBody>
      </p:sp>
      <p:sp>
        <p:nvSpPr>
          <p:cNvPr id="156" name="Shape 156"/>
          <p:cNvSpPr txBox="1"/>
          <p:nvPr/>
        </p:nvSpPr>
        <p:spPr>
          <a:xfrm>
            <a:off x="2456900" y="3001175"/>
            <a:ext cx="63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Valve</a:t>
            </a:r>
            <a:endParaRPr sz="1200"/>
          </a:p>
        </p:txBody>
      </p:sp>
      <p:sp>
        <p:nvSpPr>
          <p:cNvPr id="157" name="Shape 157"/>
          <p:cNvSpPr txBox="1"/>
          <p:nvPr/>
        </p:nvSpPr>
        <p:spPr>
          <a:xfrm>
            <a:off x="3514850" y="3229500"/>
            <a:ext cx="661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Boiler</a:t>
            </a:r>
            <a:endParaRPr sz="1200"/>
          </a:p>
        </p:txBody>
      </p:sp>
      <p:sp>
        <p:nvSpPr>
          <p:cNvPr id="158" name="Shape 158"/>
          <p:cNvSpPr txBox="1"/>
          <p:nvPr/>
        </p:nvSpPr>
        <p:spPr>
          <a:xfrm>
            <a:off x="4663250" y="3528750"/>
            <a:ext cx="849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</a:t>
            </a:r>
            <a:endParaRPr sz="1200"/>
          </a:p>
        </p:txBody>
      </p:sp>
      <p:sp>
        <p:nvSpPr>
          <p:cNvPr id="159" name="Shape 159"/>
          <p:cNvSpPr txBox="1"/>
          <p:nvPr/>
        </p:nvSpPr>
        <p:spPr>
          <a:xfrm>
            <a:off x="5923050" y="3605325"/>
            <a:ext cx="1245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Espresso Puck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Espresso Machines work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038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419875" y="1642575"/>
            <a:ext cx="1106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 Tank</a:t>
            </a:r>
            <a:endParaRPr sz="1200"/>
          </a:p>
        </p:txBody>
      </p:sp>
      <p:pic>
        <p:nvPicPr>
          <p:cNvPr descr="Image result for espresso machine frother wand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00" y="900575"/>
            <a:ext cx="4117650" cy="41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719675" y="4642275"/>
            <a:ext cx="3258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https://www.espressoparts.com/EspressoEquipmentLingo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Espresso Machines work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urr grinder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022" y="930550"/>
            <a:ext cx="4702000" cy="3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5135100" y="4586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https://www.toomerscoffee.com/burr-grinders-are-best-for-great-tasting-coffee/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75" y="333450"/>
            <a:ext cx="7387349" cy="55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Flask is a </a:t>
            </a:r>
            <a:r>
              <a:rPr lang="en" sz="1400"/>
              <a:t>Python MicroFramework that assists in the creation of websites.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will be using it as a REST server that is running on a Raspberry Pi.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Provides us with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 from anyone on the network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Reliability through HTTP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Acts as a middleman between the Android Phone and the microcontroller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PCBs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Copper Pipe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 Plastic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Peltier Heating / Cooling Elements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Servos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Stepper </a:t>
            </a:r>
            <a:r>
              <a:rPr lang="en"/>
              <a:t>Motors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Peristaltic</a:t>
            </a:r>
            <a:r>
              <a:rPr lang="en"/>
              <a:t> Pumps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Thermocouples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Liquid Pressure Sensors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