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8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E30B-723D-49C9-B727-97E2339EA5B0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B9497-3490-494A-8626-AF6C7D68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9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E30B-723D-49C9-B727-97E2339EA5B0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B9497-3490-494A-8626-AF6C7D68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2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E30B-723D-49C9-B727-97E2339EA5B0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B9497-3490-494A-8626-AF6C7D68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3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E30B-723D-49C9-B727-97E2339EA5B0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B9497-3490-494A-8626-AF6C7D68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9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E30B-723D-49C9-B727-97E2339EA5B0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B9497-3490-494A-8626-AF6C7D68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E30B-723D-49C9-B727-97E2339EA5B0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B9497-3490-494A-8626-AF6C7D68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0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E30B-723D-49C9-B727-97E2339EA5B0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B9497-3490-494A-8626-AF6C7D68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7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E30B-723D-49C9-B727-97E2339EA5B0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B9497-3490-494A-8626-AF6C7D68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4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E30B-723D-49C9-B727-97E2339EA5B0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B9497-3490-494A-8626-AF6C7D68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0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E30B-723D-49C9-B727-97E2339EA5B0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B9497-3490-494A-8626-AF6C7D68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8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E30B-723D-49C9-B727-97E2339EA5B0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B9497-3490-494A-8626-AF6C7D68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1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3E30B-723D-49C9-B727-97E2339EA5B0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B9497-3490-494A-8626-AF6C7D68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4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813" y="0"/>
            <a:ext cx="9475187" cy="685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TestObserver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Gewenste 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Bij het afnemen van een test worden verschillende testonderdelen afgewerkt</a:t>
            </a:r>
          </a:p>
          <a:p>
            <a:pPr lvl="1"/>
            <a:r>
              <a:rPr lang="nl-BE" dirty="0" smtClean="0"/>
              <a:t>Aantal is instelbaar</a:t>
            </a:r>
          </a:p>
          <a:p>
            <a:pPr lvl="1"/>
            <a:r>
              <a:rPr lang="nl-BE" dirty="0" smtClean="0"/>
              <a:t>Per testonderdeel moet de doorloop tijd geregistreerd worden</a:t>
            </a:r>
          </a:p>
          <a:p>
            <a:pPr lvl="1"/>
            <a:r>
              <a:rPr lang="nl-BE" dirty="0" smtClean="0"/>
              <a:t>Achteraf moet de foute, ontbrekende, gecorrigeerde antwoord aantallen  worden ingegeven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Sommige testonderdelen worden geskipped: hoe registreren</a:t>
            </a:r>
          </a:p>
          <a:p>
            <a:pPr lvl="1"/>
            <a:r>
              <a:rPr lang="nl-BE" dirty="0" smtClean="0"/>
              <a:t>Soms wordt bij dubbelklik een testonderdeel teveel gegenereerd en moet dit verwijderd worden zonder de test sessie te onderbreken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Achteraf wordt statistiek gegenereerd voor deze test</a:t>
            </a:r>
          </a:p>
          <a:p>
            <a:pPr lvl="2"/>
            <a:r>
              <a:rPr lang="nl-BE" dirty="0" smtClean="0"/>
              <a:t>Geskipte testonderdelen maken geen onderdeel uit van de statistiek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0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 huidige ui op pagina 1 is helemaal niet bedoeld als over te nemen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Houdt rekening met diverse form  factors</a:t>
            </a:r>
          </a:p>
          <a:p>
            <a:pPr lvl="1"/>
            <a:r>
              <a:rPr lang="nl-BE" smtClean="0"/>
              <a:t>Gsm/tablet/PC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 Do: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Test uw plural sight account (om Xamarin cursussen door te nemen)</a:t>
            </a:r>
          </a:p>
          <a:p>
            <a:r>
              <a:rPr lang="nl-BE" smtClean="0"/>
              <a:t>Test uw Xamarin opzet (probeer een dummy android project te maken)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3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TestObserver</vt:lpstr>
      <vt:lpstr>Gewenste features:</vt:lpstr>
      <vt:lpstr>De huidige ui op pagina 1 is helemaal niet bedoeld als over te nemen</vt:lpstr>
      <vt:lpstr>To Do: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 daels</dc:creator>
  <cp:lastModifiedBy>jef daels</cp:lastModifiedBy>
  <cp:revision>8</cp:revision>
  <dcterms:created xsi:type="dcterms:W3CDTF">2015-10-23T12:47:20Z</dcterms:created>
  <dcterms:modified xsi:type="dcterms:W3CDTF">2015-10-30T14:01:36Z</dcterms:modified>
</cp:coreProperties>
</file>