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07/02/18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07/02/18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6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07/02/18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07/02/18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1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07/02/18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2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07/02/18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2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07/02/18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07/02/18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2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07/02/18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1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07/02/18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2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07/02/18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4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26493-F228-4845-A4B8-16F9B5F50300}" type="datetimeFigureOut">
              <a:rPr lang="en-US" smtClean="0"/>
              <a:t>07/02/18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7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 flipV="1">
            <a:off x="2444750" y="3270250"/>
            <a:ext cx="4508500" cy="1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73010" y="1381125"/>
            <a:ext cx="1651364" cy="18701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24375" y="1381125"/>
            <a:ext cx="0" cy="38735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 rot="18731308">
            <a:off x="3912801" y="2542217"/>
            <a:ext cx="757351" cy="784967"/>
          </a:xfrm>
          <a:prstGeom prst="arc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39444" y="3916171"/>
            <a:ext cx="1037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latin typeface="Times New Roman"/>
                <a:cs typeface="Times New Roman"/>
              </a:rPr>
              <a:t>θ</a:t>
            </a:r>
            <a:r>
              <a:rPr lang="en-GB" sz="2000" i="1" baseline="-25000" dirty="0" smtClean="0">
                <a:latin typeface="Times New Roman"/>
                <a:cs typeface="Times New Roman"/>
              </a:rPr>
              <a:t>2</a:t>
            </a:r>
            <a:r>
              <a:rPr lang="en-GB" sz="2000" i="1" dirty="0" smtClean="0">
                <a:latin typeface="Times New Roman"/>
                <a:cs typeface="Times New Roman"/>
              </a:rPr>
              <a:t> </a:t>
            </a:r>
            <a:endParaRPr lang="en-GB" sz="2000" dirty="0"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45322" y="2816660"/>
            <a:ext cx="1037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/>
                <a:cs typeface="Times New Roman"/>
              </a:rPr>
              <a:t>n</a:t>
            </a:r>
            <a:r>
              <a:rPr lang="en-US" sz="2000" i="1" baseline="-25000" dirty="0">
                <a:latin typeface="Times New Roman"/>
                <a:cs typeface="Times New Roman"/>
              </a:rPr>
              <a:t>1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61197" y="3258540"/>
            <a:ext cx="1037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/>
                <a:cs typeface="Times New Roman"/>
              </a:rPr>
              <a:t>n</a:t>
            </a:r>
            <a:r>
              <a:rPr lang="en-US" sz="2000" i="1" baseline="-25000" dirty="0">
                <a:latin typeface="Times New Roman"/>
                <a:cs typeface="Times New Roman"/>
              </a:rPr>
              <a:t>2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05505" y="937744"/>
            <a:ext cx="2048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Incident </a:t>
            </a:r>
            <a:r>
              <a:rPr lang="en-US" sz="2000" dirty="0" smtClean="0">
                <a:latin typeface="Times New Roman"/>
                <a:cs typeface="Times New Roman"/>
              </a:rPr>
              <a:t>Ray, </a:t>
            </a:r>
            <a:r>
              <a:rPr lang="en-US" sz="2000" dirty="0" err="1" smtClean="0">
                <a:latin typeface="Times New Roman"/>
                <a:cs typeface="Times New Roman"/>
              </a:rPr>
              <a:t>Unpolarized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99125" y="4051795"/>
            <a:ext cx="203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Refracted </a:t>
            </a:r>
            <a:r>
              <a:rPr lang="en-US" sz="2000" dirty="0" smtClean="0">
                <a:latin typeface="Times New Roman"/>
                <a:cs typeface="Times New Roman"/>
              </a:rPr>
              <a:t>Ray, </a:t>
            </a:r>
            <a:r>
              <a:rPr lang="en-US" sz="2000" dirty="0" err="1" smtClean="0">
                <a:latin typeface="Times New Roman"/>
                <a:cs typeface="Times New Roman"/>
              </a:rPr>
              <a:t>Parially</a:t>
            </a:r>
            <a:r>
              <a:rPr lang="en-US" sz="2000" dirty="0" smtClean="0">
                <a:latin typeface="Times New Roman"/>
                <a:cs typeface="Times New Roman"/>
              </a:rPr>
              <a:t> Polarized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7020" y="2851150"/>
            <a:ext cx="1037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Surface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20892" y="2134481"/>
            <a:ext cx="1037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err="1" smtClean="0">
                <a:latin typeface="Times New Roman"/>
                <a:cs typeface="Times New Roman"/>
              </a:rPr>
              <a:t>θ</a:t>
            </a:r>
            <a:r>
              <a:rPr lang="en-GB" sz="2000" i="1" baseline="-25000" dirty="0" err="1">
                <a:latin typeface="Times New Roman"/>
                <a:cs typeface="Times New Roman"/>
              </a:rPr>
              <a:t>B</a:t>
            </a:r>
            <a:endParaRPr lang="en-GB" sz="2000" dirty="0">
              <a:latin typeface="Times New Roman"/>
              <a:cs typeface="Times New Roman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4676996" y="3187102"/>
            <a:ext cx="175470" cy="2063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684511" y="3392088"/>
            <a:ext cx="175469" cy="1354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24375" y="3312713"/>
            <a:ext cx="1412875" cy="19419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24621" y="753950"/>
            <a:ext cx="2466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Reflected Ray, Polarized to the Plane of Incidence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24375" y="1769613"/>
            <a:ext cx="1809750" cy="1543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016250" y="1645630"/>
            <a:ext cx="613802" cy="48885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254375" y="1819698"/>
            <a:ext cx="116447" cy="144047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138270" y="4318455"/>
            <a:ext cx="613802" cy="48885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75182" y="4496223"/>
            <a:ext cx="116447" cy="144047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35625" y="2246497"/>
            <a:ext cx="116447" cy="144047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rot="7889584">
            <a:off x="4407135" y="3330135"/>
            <a:ext cx="582227" cy="657516"/>
          </a:xfrm>
          <a:prstGeom prst="arc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 rot="19733526">
            <a:off x="4372017" y="2653342"/>
            <a:ext cx="757351" cy="784967"/>
          </a:xfrm>
          <a:prstGeom prst="arc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692066" y="2234709"/>
            <a:ext cx="1037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err="1" smtClean="0">
                <a:latin typeface="Times New Roman"/>
                <a:cs typeface="Times New Roman"/>
              </a:rPr>
              <a:t>θ</a:t>
            </a:r>
            <a:r>
              <a:rPr lang="en-GB" sz="2000" i="1" baseline="-25000" dirty="0" err="1">
                <a:latin typeface="Times New Roman"/>
                <a:cs typeface="Times New Roman"/>
              </a:rPr>
              <a:t>B</a:t>
            </a:r>
            <a:endParaRPr lang="en-GB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986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24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Evans</dc:creator>
  <cp:lastModifiedBy>Matthew Evans</cp:lastModifiedBy>
  <cp:revision>14</cp:revision>
  <dcterms:created xsi:type="dcterms:W3CDTF">2018-02-06T19:01:22Z</dcterms:created>
  <dcterms:modified xsi:type="dcterms:W3CDTF">2018-02-07T08:48:32Z</dcterms:modified>
</cp:coreProperties>
</file>