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4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8CAC-5697-B048-8AF3-153CDA24C219}" type="datetimeFigureOut">
              <a:rPr lang="en-US" smtClean="0"/>
              <a:t>31/01/18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86C4-B443-7C4E-8E6D-0E2B623C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4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CN943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81" y="1301750"/>
            <a:ext cx="8628888" cy="4069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501" y="796985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Acrylic Trapezoid 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09750" y="1197095"/>
            <a:ext cx="174625" cy="9460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76648" y="803155"/>
            <a:ext cx="5467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Sketch Outline of Rays and Block on White Paper 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84501" y="1197095"/>
            <a:ext cx="1682750" cy="1612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28927" y="5553135"/>
            <a:ext cx="3673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/>
                <a:cs typeface="Times New Roman"/>
              </a:rPr>
              <a:t>Single </a:t>
            </a:r>
            <a:r>
              <a:rPr lang="en-US" sz="2000" dirty="0" smtClean="0">
                <a:latin typeface="Times New Roman"/>
                <a:cs typeface="Times New Roman"/>
              </a:rPr>
              <a:t>Ray of White Light Source</a:t>
            </a: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60875" y="3762375"/>
            <a:ext cx="1460500" cy="17907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Evans</dc:creator>
  <cp:lastModifiedBy>Matthew Evans</cp:lastModifiedBy>
  <cp:revision>2</cp:revision>
  <dcterms:created xsi:type="dcterms:W3CDTF">2018-01-31T20:59:21Z</dcterms:created>
  <dcterms:modified xsi:type="dcterms:W3CDTF">2018-01-31T21:22:41Z</dcterms:modified>
</cp:coreProperties>
</file>