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4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SCN943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33335" r="1389" b="31480"/>
          <a:stretch/>
        </p:blipFill>
        <p:spPr>
          <a:xfrm>
            <a:off x="158750" y="2143125"/>
            <a:ext cx="8858250" cy="241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250" y="5067210"/>
            <a:ext cx="2520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Acrylic </a:t>
            </a:r>
            <a:r>
              <a:rPr lang="en-US" sz="2000" dirty="0" smtClean="0">
                <a:latin typeface="Times New Roman"/>
                <a:cs typeface="Times New Roman"/>
              </a:rPr>
              <a:t>D Shaped </a:t>
            </a:r>
            <a:r>
              <a:rPr lang="en-US" sz="2000" dirty="0">
                <a:latin typeface="Times New Roman"/>
                <a:cs typeface="Times New Roman"/>
              </a:rPr>
              <a:t>L</a:t>
            </a:r>
            <a:r>
              <a:rPr lang="en-US" sz="2000" dirty="0" smtClean="0">
                <a:latin typeface="Times New Roman"/>
                <a:cs typeface="Times New Roman"/>
              </a:rPr>
              <a:t>ens Placed in Outline of Ray Table 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270000" y="3190875"/>
            <a:ext cx="285750" cy="1876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33750" y="1157098"/>
            <a:ext cx="225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Ray Table Rotated Anti-Clockwise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68503" y="1746250"/>
            <a:ext cx="1619247" cy="952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2" y="5235635"/>
            <a:ext cx="3698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Light Source Positioned to Cross Centre of Ray Table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254625" y="3486181"/>
            <a:ext cx="984250" cy="1831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Evans</dc:creator>
  <cp:lastModifiedBy>Matthew Evans</cp:lastModifiedBy>
  <cp:revision>4</cp:revision>
  <dcterms:created xsi:type="dcterms:W3CDTF">2018-01-31T20:59:21Z</dcterms:created>
  <dcterms:modified xsi:type="dcterms:W3CDTF">2018-01-31T21:58:18Z</dcterms:modified>
</cp:coreProperties>
</file>