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4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DSCN944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23611" r="9028" b="28936"/>
          <a:stretch/>
        </p:blipFill>
        <p:spPr>
          <a:xfrm>
            <a:off x="508000" y="1619250"/>
            <a:ext cx="8001000" cy="325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250" y="5003710"/>
            <a:ext cx="252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Ray Table Rotated Anti-Clockwise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55750" y="3746500"/>
            <a:ext cx="285750" cy="1320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61000" y="903098"/>
            <a:ext cx="225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Filter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37000" y="1303208"/>
            <a:ext cx="2301875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2" y="5235635"/>
            <a:ext cx="369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Elevated Light Source 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254625" y="3486181"/>
            <a:ext cx="984250" cy="1831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801" y="873462"/>
            <a:ext cx="2965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Acrylic </a:t>
            </a:r>
            <a:r>
              <a:rPr lang="en-US" sz="2000" dirty="0" smtClean="0">
                <a:latin typeface="Times New Roman"/>
                <a:cs typeface="Times New Roman"/>
              </a:rPr>
              <a:t>D Shaped </a:t>
            </a:r>
            <a:r>
              <a:rPr lang="en-US" sz="2000" dirty="0" smtClean="0">
                <a:latin typeface="Times New Roman"/>
                <a:cs typeface="Times New Roman"/>
              </a:rPr>
              <a:t>L</a:t>
            </a:r>
            <a:r>
              <a:rPr lang="en-US" sz="2000" dirty="0" smtClean="0">
                <a:latin typeface="Times New Roman"/>
                <a:cs typeface="Times New Roman"/>
              </a:rPr>
              <a:t>ens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159000" y="1303208"/>
            <a:ext cx="261938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Evans</dc:creator>
  <cp:lastModifiedBy>Matthew Evans</cp:lastModifiedBy>
  <cp:revision>5</cp:revision>
  <dcterms:created xsi:type="dcterms:W3CDTF">2018-01-31T20:59:21Z</dcterms:created>
  <dcterms:modified xsi:type="dcterms:W3CDTF">2018-01-31T22:28:01Z</dcterms:modified>
</cp:coreProperties>
</file>