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6493-F228-4845-A4B8-16F9B5F50300}" type="datetimeFigureOut">
              <a:rPr lang="en-US" smtClean="0"/>
              <a:t>06/02/18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E2E6-71FC-AF48-984B-68FF6A09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V="1">
            <a:off x="2444750" y="3270250"/>
            <a:ext cx="4508500" cy="15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936875" y="3270250"/>
            <a:ext cx="1587500" cy="18732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24375" y="3286125"/>
            <a:ext cx="27146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24375" y="1381125"/>
            <a:ext cx="0" cy="38735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8078015">
            <a:off x="3833428" y="3266166"/>
            <a:ext cx="757351" cy="784967"/>
          </a:xfrm>
          <a:prstGeom prst="arc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24374" y="2534591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latin typeface="Times New Roman"/>
                <a:cs typeface="Times New Roman"/>
              </a:rPr>
              <a:t>θ</a:t>
            </a:r>
            <a:r>
              <a:rPr lang="en-GB" sz="2000" i="1" baseline="-25000" dirty="0" smtClean="0">
                <a:latin typeface="Times New Roman"/>
                <a:cs typeface="Times New Roman"/>
              </a:rPr>
              <a:t>2</a:t>
            </a:r>
            <a:r>
              <a:rPr lang="en-GB" sz="2000" i="1" dirty="0" smtClean="0">
                <a:latin typeface="Times New Roman"/>
                <a:cs typeface="Times New Roman"/>
              </a:rPr>
              <a:t> </a:t>
            </a:r>
            <a:endParaRPr lang="en-GB" sz="20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45322" y="2816660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2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61197" y="3258540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1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76632" y="4525494"/>
            <a:ext cx="14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Incident Ray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1000" y="3305670"/>
            <a:ext cx="1698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Refracted Ray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7020" y="2851150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Surface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5822" y="4003813"/>
            <a:ext cx="103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err="1" smtClean="0">
                <a:latin typeface="Times New Roman"/>
                <a:cs typeface="Times New Roman"/>
              </a:rPr>
              <a:t>θ</a:t>
            </a:r>
            <a:r>
              <a:rPr lang="en-GB" sz="2000" i="1" baseline="-25000" dirty="0" err="1">
                <a:latin typeface="Times New Roman"/>
                <a:cs typeface="Times New Roman"/>
              </a:rPr>
              <a:t>c</a:t>
            </a:r>
            <a:endParaRPr lang="en-GB" sz="2000" dirty="0">
              <a:latin typeface="Times New Roman"/>
              <a:cs typeface="Times New Roman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524375" y="2986431"/>
            <a:ext cx="30173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19761" y="2984500"/>
            <a:ext cx="0" cy="2813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6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Evans</dc:creator>
  <cp:lastModifiedBy>Matthew Evans</cp:lastModifiedBy>
  <cp:revision>8</cp:revision>
  <dcterms:created xsi:type="dcterms:W3CDTF">2018-02-06T19:01:22Z</dcterms:created>
  <dcterms:modified xsi:type="dcterms:W3CDTF">2018-02-06T21:45:57Z</dcterms:modified>
</cp:coreProperties>
</file>