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1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5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2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25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3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5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8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4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5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5717-A0E9-404C-9B0B-E1EEE2E273E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8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68" y="704335"/>
            <a:ext cx="7265772" cy="5449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562" y="870693"/>
            <a:ext cx="1451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Frequency Oscillator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1702" y="2372648"/>
            <a:ext cx="2540869" cy="125200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3211" y="3860916"/>
            <a:ext cx="130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Helmholtz Coils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797357" y="3756454"/>
            <a:ext cx="2255656" cy="4319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422292" y="1114690"/>
            <a:ext cx="2356017" cy="26526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13554" y="880820"/>
            <a:ext cx="130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40375" y="4062744"/>
            <a:ext cx="2655193" cy="27808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62982" y="4195527"/>
            <a:ext cx="142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Unit For ESR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765059" y="4502563"/>
            <a:ext cx="1194484" cy="1023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657" y="2027979"/>
            <a:ext cx="130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DPPH Sample Inside Coil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38723" y="1199156"/>
            <a:ext cx="2527083" cy="201089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6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Matthew Evans</cp:lastModifiedBy>
  <cp:revision>3</cp:revision>
  <dcterms:created xsi:type="dcterms:W3CDTF">2018-11-22T21:01:15Z</dcterms:created>
  <dcterms:modified xsi:type="dcterms:W3CDTF">2018-11-29T14:13:21Z</dcterms:modified>
</cp:coreProperties>
</file>