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12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76A8-7E41-4E60-A630-D31C70625FFA}" type="datetimeFigureOut">
              <a:rPr lang="en-GB" smtClean="0"/>
              <a:t>29/11/18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87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76A8-7E41-4E60-A630-D31C70625FFA}" type="datetimeFigureOut">
              <a:rPr lang="en-GB" smtClean="0"/>
              <a:t>29/11/18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27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76A8-7E41-4E60-A630-D31C70625FFA}" type="datetimeFigureOut">
              <a:rPr lang="en-GB" smtClean="0"/>
              <a:t>29/11/18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4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76A8-7E41-4E60-A630-D31C70625FFA}" type="datetimeFigureOut">
              <a:rPr lang="en-GB" smtClean="0"/>
              <a:t>29/11/18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15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76A8-7E41-4E60-A630-D31C70625FFA}" type="datetimeFigureOut">
              <a:rPr lang="en-GB" smtClean="0"/>
              <a:t>29/11/18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14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76A8-7E41-4E60-A630-D31C70625FFA}" type="datetimeFigureOut">
              <a:rPr lang="en-GB" smtClean="0"/>
              <a:t>29/11/18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3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76A8-7E41-4E60-A630-D31C70625FFA}" type="datetimeFigureOut">
              <a:rPr lang="en-GB" smtClean="0"/>
              <a:t>29/11/18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97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76A8-7E41-4E60-A630-D31C70625FFA}" type="datetimeFigureOut">
              <a:rPr lang="en-GB" smtClean="0"/>
              <a:t>29/11/18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32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76A8-7E41-4E60-A630-D31C70625FFA}" type="datetimeFigureOut">
              <a:rPr lang="en-GB" smtClean="0"/>
              <a:t>29/11/18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84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76A8-7E41-4E60-A630-D31C70625FFA}" type="datetimeFigureOut">
              <a:rPr lang="en-GB" smtClean="0"/>
              <a:t>29/11/18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2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76A8-7E41-4E60-A630-D31C70625FFA}" type="datetimeFigureOut">
              <a:rPr lang="en-GB" smtClean="0"/>
              <a:t>29/11/18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6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76A8-7E41-4E60-A630-D31C70625FFA}" type="datetimeFigureOut">
              <a:rPr lang="en-GB" smtClean="0"/>
              <a:t>29/11/18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23924-DDDC-4198-8AFB-621FFE88D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46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54" y="531341"/>
            <a:ext cx="7727092" cy="5795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5675" y="856736"/>
            <a:ext cx="897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Inductors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44496" y="1010624"/>
            <a:ext cx="4578726" cy="227364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45642" y="1142430"/>
            <a:ext cx="4390768" cy="214183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87458" y="1164513"/>
            <a:ext cx="151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Resonant Circuit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183590" y="1502229"/>
            <a:ext cx="4164060" cy="146490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015370" y="3472697"/>
            <a:ext cx="151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Frequency Oscillator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8265620" y="3322875"/>
            <a:ext cx="1881884" cy="28864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24865" y="3766517"/>
            <a:ext cx="151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Adjustor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044496" y="3476764"/>
            <a:ext cx="3591194" cy="55136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64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Beechfield</dc:creator>
  <cp:lastModifiedBy>Matthew Evans</cp:lastModifiedBy>
  <cp:revision>3</cp:revision>
  <dcterms:created xsi:type="dcterms:W3CDTF">2018-11-22T20:32:42Z</dcterms:created>
  <dcterms:modified xsi:type="dcterms:W3CDTF">2018-11-29T14:14:03Z</dcterms:modified>
</cp:coreProperties>
</file>