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15330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254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 nicely demonstrate various properties of (mechanical) waves and water wave speed has been shown to vary with depth.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diffraction and interference of EM waves has been shown to determine the wavelength of a light source.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interference patterns show strong similarities.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Barber N.F,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Chapter 3, pages 36 - 55, 1969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Engineering, Mathematics and Physical Sciences, University of Exeter,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PHY2026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Interference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2019).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Aims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of various mechanical wave properties using water waves in a ripple tank.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diffraction and interference patterns of electromagnetic waves to devise a way of determining the wave length of light sources.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mechanical and electromagnetic interference properties.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107088"/>
            <a:ext cx="9242079" cy="96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21" y="1257009"/>
            <a:ext cx="9016822" cy="49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8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" y="1145033"/>
            <a:ext cx="5918088" cy="3135078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65903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03" y="1153855"/>
            <a:ext cx="5918088" cy="3126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Slit Intensity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0656"/>
                <a:ext cx="6087761" cy="2251899"/>
              </a:xfrm>
              <a:prstGeom prst="rect">
                <a:avLst/>
              </a:prstGeom>
              <a:blipFill rotWithShape="0">
                <a:blip r:embed="rId4"/>
                <a:stretch>
                  <a:fillRect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slit intensity 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 smtClean="0"/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free parameter.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62" y="4370656"/>
                <a:ext cx="6104237" cy="2251899"/>
              </a:xfrm>
              <a:prstGeom prst="rect">
                <a:avLst/>
              </a:prstGeom>
              <a:blipFill rotWithShape="0">
                <a:blip r:embed="rId5"/>
                <a:stretch>
                  <a:fillRect l="-500" t="-1626"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74293" y="3830597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4412" y="3805883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Reflection of Water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=0.18 ±0.1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value 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𝑔h</m:t>
                        </m:r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 ±0.1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7" y="6018308"/>
                <a:ext cx="5881046" cy="772840"/>
              </a:xfrm>
              <a:prstGeom prst="rect">
                <a:avLst/>
              </a:prstGeom>
              <a:blipFill rotWithShape="0">
                <a:blip r:embed="rId2"/>
                <a:stretch>
                  <a:fillRect t="-3937" b="-10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4337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Waves: Fixed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Varying Frequency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5623" y="1164667"/>
            <a:ext cx="588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at a Barrier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Incidence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=40.6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±2.2°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ngle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Reflection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=40.6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±2.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77" y="6018308"/>
                <a:ext cx="588104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835" r="1824" b="1673"/>
          <a:stretch/>
        </p:blipFill>
        <p:spPr>
          <a:xfrm>
            <a:off x="6178377" y="1629441"/>
            <a:ext cx="5881046" cy="4255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" y="1629441"/>
            <a:ext cx="5881046" cy="4255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6121" y="1869990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1" y="1869990"/>
                <a:ext cx="12109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29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Water Waves at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906451"/>
            <a:ext cx="3833512" cy="28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2" y="3870563"/>
            <a:ext cx="3833512" cy="2875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97" y="906451"/>
            <a:ext cx="6785056" cy="4858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0677" y="3289435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0677" y="6252669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10mm</a:t>
            </a:r>
            <a:endParaRPr lang="en-GB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10897" y="5785053"/>
                <a:ext cx="6785055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𝑔h</m:t>
                        </m:r>
                      </m:e>
                    </m:rad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shallow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water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depths</m:t>
                    </m:r>
                    <m:r>
                      <a:rPr lang="en-GB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4.43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±0.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=9.81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97" y="5785053"/>
                <a:ext cx="6785055" cy="1080617"/>
              </a:xfrm>
              <a:prstGeom prst="rect">
                <a:avLst/>
              </a:prstGeom>
              <a:blipFill rotWithShape="0">
                <a:blip r:embed="rId5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42920" y="1169774"/>
                <a:ext cx="1243912" cy="42774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≈ 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en-GB" baseline="30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20" y="1169774"/>
                <a:ext cx="1243912" cy="427746"/>
              </a:xfrm>
              <a:prstGeom prst="rect">
                <a:avLst/>
              </a:prstGeom>
              <a:blipFill rotWithShape="0">
                <a:blip r:embed="rId6"/>
                <a:stretch>
                  <a:fillRect b="-6944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2356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>
          <a:xfrm>
            <a:off x="6125021" y="1277923"/>
            <a:ext cx="5959888" cy="439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5021" y="873587"/>
            <a:ext cx="595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44" y="0"/>
                <a:ext cx="3116432" cy="913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"/>
          <a:stretch/>
        </p:blipFill>
        <p:spPr>
          <a:xfrm>
            <a:off x="38001" y="1275871"/>
            <a:ext cx="5971690" cy="4391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01" y="873587"/>
            <a:ext cx="597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0.02mm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002" y="5807676"/>
                <a:ext cx="5971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674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" y="5807676"/>
                <a:ext cx="597169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25022" y="5807676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662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22" y="5807676"/>
                <a:ext cx="595988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650 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374720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  <p:bldP spid="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48281"/>
            <a:ext cx="10515600" cy="801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Diffraction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r="2539"/>
          <a:stretch/>
        </p:blipFill>
        <p:spPr>
          <a:xfrm>
            <a:off x="73766" y="1327472"/>
            <a:ext cx="5989283" cy="4542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"/>
          <a:stretch/>
        </p:blipFill>
        <p:spPr>
          <a:xfrm>
            <a:off x="6132574" y="1327472"/>
            <a:ext cx="5977046" cy="4543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66" y="924569"/>
            <a:ext cx="602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0.04mm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0.25mm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4723" y="925188"/>
            <a:ext cx="597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1.0mm Aperture,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0.5mm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62" y="0"/>
                <a:ext cx="3056613" cy="913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766" y="5980670"/>
                <a:ext cx="602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698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" y="5980670"/>
                <a:ext cx="6022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Value: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617</m:t>
                    </m:r>
                    <m:r>
                      <a:rPr lang="en-GB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±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74" y="5980670"/>
                <a:ext cx="597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Value</a:t>
                </a:r>
                <a:r>
                  <a:rPr lang="en-GB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650 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56" y="6457096"/>
                <a:ext cx="595988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7975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of Mechanical &amp; EM Waves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2"/>
          <a:stretch/>
        </p:blipFill>
        <p:spPr>
          <a:xfrm>
            <a:off x="774650" y="3922649"/>
            <a:ext cx="3970343" cy="2887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b="247"/>
          <a:stretch/>
        </p:blipFill>
        <p:spPr>
          <a:xfrm>
            <a:off x="6847538" y="3914411"/>
            <a:ext cx="3917418" cy="2942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9459"/>
          <a:stretch/>
        </p:blipFill>
        <p:spPr>
          <a:xfrm>
            <a:off x="1323203" y="1261825"/>
            <a:ext cx="3073816" cy="2627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" b="10458"/>
          <a:stretch/>
        </p:blipFill>
        <p:spPr>
          <a:xfrm>
            <a:off x="7323436" y="1245351"/>
            <a:ext cx="2965622" cy="26443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3203" y="843067"/>
            <a:ext cx="307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3436" y="826591"/>
            <a:ext cx="296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Interference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4563" y="4026411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94108" y="3985221"/>
            <a:ext cx="11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0.04mm </a:t>
            </a:r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0.5mm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4057" y="1422132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0193" y="1382064"/>
            <a:ext cx="11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 Hz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371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Mechanical and Electromagnetic Waves</vt:lpstr>
      <vt:lpstr>Experimental Aims</vt:lpstr>
      <vt:lpstr>PowerPoint Presentation</vt:lpstr>
      <vt:lpstr>Electromagnetic Waves Method</vt:lpstr>
      <vt:lpstr>Speed and Reflection of Water Waves</vt:lpstr>
      <vt:lpstr>Speed of Water Waves at Varying Depths</vt:lpstr>
      <vt:lpstr>Single Slit Diffraction</vt:lpstr>
      <vt:lpstr>Double Slit Diffraction</vt:lpstr>
      <vt:lpstr>Interference of Mechanical &amp; EM Waves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45</cp:revision>
  <dcterms:created xsi:type="dcterms:W3CDTF">2019-03-02T11:29:29Z</dcterms:created>
  <dcterms:modified xsi:type="dcterms:W3CDTF">2019-03-09T15:37:25Z</dcterms:modified>
</cp:coreProperties>
</file>