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6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5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4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7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6E5F-033A-4C35-A7D0-FEF936179C5F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F9D7-6B37-4D5A-9E0C-5970055F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8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08" y="240921"/>
            <a:ext cx="8119708" cy="597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8351" y="6215935"/>
            <a:ext cx="14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2019-03-15T10:08:12Z</dcterms:created>
  <dcterms:modified xsi:type="dcterms:W3CDTF">2019-03-15T10:11:19Z</dcterms:modified>
</cp:coreProperties>
</file>