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97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14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53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5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9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6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1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236F-9827-4F45-B7BE-082F706A6416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D1F5-4F48-41AB-9A79-3AD4D91D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5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12" y="941173"/>
            <a:ext cx="5851611" cy="4388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3025" y="5848864"/>
            <a:ext cx="234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38551" y="5650816"/>
            <a:ext cx="20512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3025" y="5482626"/>
            <a:ext cx="23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Depth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998571" y="5650816"/>
            <a:ext cx="20265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78811" y="2776151"/>
            <a:ext cx="25537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4681" y="2776151"/>
            <a:ext cx="373446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705527" y="2455216"/>
                <a:ext cx="275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27" y="2455216"/>
                <a:ext cx="27513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578811" y="2450236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811" y="2450236"/>
                <a:ext cx="28046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75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1</cp:revision>
  <dcterms:created xsi:type="dcterms:W3CDTF">2019-03-16T12:46:26Z</dcterms:created>
  <dcterms:modified xsi:type="dcterms:W3CDTF">2019-03-16T12:54:08Z</dcterms:modified>
</cp:coreProperties>
</file>