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F4CB-356B-4B38-95B6-292FF56F68A2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1DA9-37FF-4A60-B374-3EC25C212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2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1DA9-37FF-4A60-B374-3EC25C2121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6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0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8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491A-DA20-485D-A3DD-B3B630B308C3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sco.com/prodCatalog/OS/OS-8525_red-diode-laser-basic-optics/index.cfm?fbclid=IwAR3gzuNSAoumEZpwYZQO6tX3j1nLhTtLYklX5U6V6HHw5xyHKdszO1ID00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7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004" y="186616"/>
            <a:ext cx="8409992" cy="1637846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and Electromagnetic Waves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 Evans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Exeter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Mathematics and Physical Sciences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 Physics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15330"/>
            <a:ext cx="10515600" cy="1064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72544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waves nicely demonstrate various properties of (mechanical) waves and water wave speed has been shown to vary with depth.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diffraction and interference of EM waves has been shown to determine the wavelength of a light source.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and Electromagnetic interference patterns show strong similarities.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Barber N.F,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Waves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Edition, Chapter 3, pages 36 - 55, 1969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Engineering, Mathematics and Physical Sciences, University of Exeter, PHY2026,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 and Interference Worksheet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(Accessed 8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2019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Diode Laser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Optics  - OS-8525A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www.pasco.com/prodCatalog/OS/OS-8525_red-diode-laser-basic-optics/index.cfm?fbclid=IwAR3gzuNSAoumEZpwYZQO6tX3j1nLhTtLYklX5U6V6HHw5xyHKdszO1ID00I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(Accessed 15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2019).</a:t>
            </a:r>
          </a:p>
        </p:txBody>
      </p:sp>
    </p:spTree>
    <p:extLst>
      <p:ext uri="{BB962C8B-B14F-4D97-AF65-F5344CB8AC3E}">
        <p14:creationId xmlns:p14="http://schemas.microsoft.com/office/powerpoint/2010/main" val="18167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"/>
            <a:ext cx="10515600" cy="1325563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Aims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investigation of various mechanical wave properties using water waves in a ripple tank.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diffraction and interference patterns of electromagnetic waves to devise a way of determining the wave length of light sources.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mechanical and electromagnetic interference properties.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50193" y="107088"/>
            <a:ext cx="9242079" cy="968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Waves Method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21" y="1257009"/>
            <a:ext cx="9016822" cy="49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Content Placeholder 8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" y="1145033"/>
            <a:ext cx="5918088" cy="3135078"/>
          </a:xfr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65903"/>
            <a:ext cx="10515600" cy="996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Waves Method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03" y="1153855"/>
            <a:ext cx="5918088" cy="3126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4370656"/>
                <a:ext cx="6087761" cy="225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Slit Intensity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diffracted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𝑎𝑠𝑖𝑛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mall angle approximation: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free parameter.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0656"/>
                <a:ext cx="6087761" cy="2251899"/>
              </a:xfrm>
              <a:prstGeom prst="rect">
                <a:avLst/>
              </a:prstGeom>
              <a:blipFill rotWithShape="0">
                <a:blip r:embed="rId4"/>
                <a:stretch>
                  <a:fillRect t="-1626" b="-4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7762" y="4370656"/>
                <a:ext cx="6104237" cy="225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slit intensity of diffracted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𝑑𝑠𝑖𝑛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angle approximation: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 smtClean="0"/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free parameter.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762" y="4370656"/>
                <a:ext cx="6104237" cy="2251899"/>
              </a:xfrm>
              <a:prstGeom prst="rect">
                <a:avLst/>
              </a:prstGeom>
              <a:blipFill rotWithShape="0">
                <a:blip r:embed="rId5"/>
                <a:stretch>
                  <a:fillRect l="-500" t="-1626" b="-4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74293" y="3830597"/>
            <a:ext cx="807308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&gt;&gt; x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4412" y="3805883"/>
            <a:ext cx="807308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&gt;&gt; x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854675" y="24713"/>
            <a:ext cx="10515600" cy="971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and Reflection of Water Waves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337" y="6018308"/>
                <a:ext cx="5881046" cy="77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=0.18 ±0.01 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ms</m:t>
                        </m:r>
                      </m:e>
                      <m:sup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value 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≈ 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𝑔h</m:t>
                        </m:r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 ±0.1 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ms</m:t>
                        </m:r>
                      </m:e>
                      <m:sup>
                        <m: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7" y="6018308"/>
                <a:ext cx="5881046" cy="772840"/>
              </a:xfrm>
              <a:prstGeom prst="rect">
                <a:avLst/>
              </a:prstGeom>
              <a:blipFill rotWithShape="0">
                <a:blip r:embed="rId2"/>
                <a:stretch>
                  <a:fillRect t="-3937" b="-10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4337" y="1164667"/>
            <a:ext cx="588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Water Waves: Fixed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Varying Frequency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5623" y="1164667"/>
            <a:ext cx="588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at a Barrier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178377" y="6018308"/>
                <a:ext cx="58810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ngle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Incidence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±2°</m:t>
                    </m:r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ngle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Reflection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±2°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77" y="6018308"/>
                <a:ext cx="5881046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835" r="1824" b="1673"/>
          <a:stretch/>
        </p:blipFill>
        <p:spPr>
          <a:xfrm>
            <a:off x="6178377" y="1629441"/>
            <a:ext cx="5881046" cy="42559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3908516" y="325715"/>
                <a:ext cx="1210961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516" y="325715"/>
                <a:ext cx="121096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"/>
          <a:stretch/>
        </p:blipFill>
        <p:spPr>
          <a:xfrm>
            <a:off x="124337" y="1629441"/>
            <a:ext cx="5881046" cy="42543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67632" y="1858161"/>
                <a:ext cx="1049500" cy="33855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en-GB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32" y="1858161"/>
                <a:ext cx="1049500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0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24710"/>
            <a:ext cx="10515600" cy="792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Water Waves at Varying Depths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2" y="906451"/>
            <a:ext cx="3833512" cy="2875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2" y="3870563"/>
            <a:ext cx="3833512" cy="28751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0677" y="3289435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6mm</a:t>
            </a:r>
            <a:endParaRPr lang="en-GB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0677" y="6252669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10mm</a:t>
            </a:r>
            <a:endParaRPr lang="en-GB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10897" y="5785053"/>
                <a:ext cx="6785055" cy="138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</a:t>
                </a:r>
                <a:r>
                  <a:rPr lang="en-GB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≈ 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𝑔h</m:t>
                        </m:r>
                      </m:e>
                    </m:rad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 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=4.4 ±0.</m:t>
                    </m:r>
                    <m:r>
                      <m:rPr>
                        <m:nor/>
                      </m:rPr>
                      <a:rPr lang="en-GB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ms</m:t>
                    </m:r>
                    <m:r>
                      <m:rPr>
                        <m:nor/>
                      </m:rPr>
                      <a:rPr lang="en-GB" sz="2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GB" sz="2000" b="0" i="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Accepted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=9.8 </m:t>
                    </m:r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ms</m:t>
                    </m:r>
                    <m:r>
                      <m:rPr>
                        <m:nor/>
                      </m:rPr>
                      <a:rPr lang="en-GB" sz="2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97" y="5785053"/>
                <a:ext cx="6785055" cy="13883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97" y="906451"/>
            <a:ext cx="6557142" cy="48580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29231" y="1121187"/>
                <a:ext cx="1049500" cy="39049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≈ </m:t>
                      </m:r>
                      <m:rad>
                        <m:radPr>
                          <m:degHide m:val="on"/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𝑔h</m:t>
                          </m:r>
                        </m:e>
                      </m:rad>
                    </m:oMath>
                  </m:oMathPara>
                </a14:m>
                <a:endParaRPr lang="en-GB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31" y="1121187"/>
                <a:ext cx="1049500" cy="390492"/>
              </a:xfrm>
              <a:prstGeom prst="rect">
                <a:avLst/>
              </a:prstGeom>
              <a:blipFill rotWithShape="0">
                <a:blip r:embed="rId6"/>
                <a:stretch>
                  <a:fillRect b="-4545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7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23568"/>
            <a:ext cx="10515600" cy="76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Slit Diffraction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8265" y="873587"/>
            <a:ext cx="58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75944" y="0"/>
                <a:ext cx="3116432" cy="91326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44" y="0"/>
                <a:ext cx="3116432" cy="913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6111" y="873587"/>
            <a:ext cx="583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0.02mm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110" y="5807676"/>
                <a:ext cx="583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674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0" y="5807676"/>
                <a:ext cx="583546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88264" y="5807676"/>
                <a:ext cx="5833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662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64" y="5807676"/>
                <a:ext cx="583339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16056" y="6374720"/>
                <a:ext cx="5959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Value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650 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±10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56" y="6374720"/>
                <a:ext cx="595988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" b="729"/>
          <a:stretch/>
        </p:blipFill>
        <p:spPr>
          <a:xfrm>
            <a:off x="6188265" y="1436914"/>
            <a:ext cx="5833399" cy="43387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r="1806"/>
          <a:stretch/>
        </p:blipFill>
        <p:spPr>
          <a:xfrm>
            <a:off x="106112" y="1436914"/>
            <a:ext cx="5835468" cy="43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6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9" grpId="0"/>
      <p:bldP spid="3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48281"/>
            <a:ext cx="10515600" cy="801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 Diffraction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04" y="924569"/>
            <a:ext cx="597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0.04mm and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0.25mm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7399" y="925188"/>
            <a:ext cx="597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 and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0.5mm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35762" y="0"/>
                <a:ext cx="3056613" cy="91326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762" y="0"/>
                <a:ext cx="3056613" cy="9132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5984" y="5980670"/>
                <a:ext cx="5970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698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4" y="5980670"/>
                <a:ext cx="597050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32574" y="5980670"/>
                <a:ext cx="5977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617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74" y="5980670"/>
                <a:ext cx="5977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16056" y="6457096"/>
                <a:ext cx="5959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Value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=650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±10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56" y="6457096"/>
                <a:ext cx="595988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16" r="1461" b="-1"/>
          <a:stretch/>
        </p:blipFill>
        <p:spPr>
          <a:xfrm>
            <a:off x="6108769" y="1390261"/>
            <a:ext cx="6002368" cy="4479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" y="1390261"/>
            <a:ext cx="5970502" cy="44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33" t="25146" r="11406" b="18563"/>
          <a:stretch/>
        </p:blipFill>
        <p:spPr>
          <a:xfrm>
            <a:off x="6985425" y="3540569"/>
            <a:ext cx="4368375" cy="3304848"/>
          </a:xfrm>
          <a:prstGeom prst="rect">
            <a:avLst/>
          </a:prstGeo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9586"/>
            <a:ext cx="10515600" cy="77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of Mechanical &amp; EM Waves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" b="12668"/>
          <a:stretch/>
        </p:blipFill>
        <p:spPr>
          <a:xfrm>
            <a:off x="1125097" y="986980"/>
            <a:ext cx="3073816" cy="2534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5097" y="636763"/>
            <a:ext cx="307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Slit Interference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6231" y="636763"/>
            <a:ext cx="296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 Interference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5951" y="1189158"/>
            <a:ext cx="111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 Hz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6" t="33426" r="31831" b="28303"/>
          <a:stretch/>
        </p:blipFill>
        <p:spPr>
          <a:xfrm>
            <a:off x="523067" y="3546559"/>
            <a:ext cx="4367421" cy="32988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41692" y="3540054"/>
            <a:ext cx="1112108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0.08mm 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0.5mm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8229" y="3546710"/>
            <a:ext cx="11121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0.08mm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" b="13574"/>
          <a:stretch/>
        </p:blipFill>
        <p:spPr>
          <a:xfrm>
            <a:off x="7716231" y="970506"/>
            <a:ext cx="2965622" cy="25508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42988" y="1149090"/>
            <a:ext cx="111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 Hz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7" grpId="0"/>
      <p:bldP spid="16" grpId="0" animBg="1"/>
      <p:bldP spid="15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398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Mechanical and Electromagnetic Waves</vt:lpstr>
      <vt:lpstr>Experimental Aims</vt:lpstr>
      <vt:lpstr>PowerPoint Presentation</vt:lpstr>
      <vt:lpstr>Electromagnetic Waves Method</vt:lpstr>
      <vt:lpstr>Speed and Reflection of Water Waves</vt:lpstr>
      <vt:lpstr>Speed of Water Waves at Varying Depths</vt:lpstr>
      <vt:lpstr>Single Slit Diffraction</vt:lpstr>
      <vt:lpstr>Double Slit Diffraction</vt:lpstr>
      <vt:lpstr>Interference of Mechanical &amp; EM Waves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and Electromagnetic Waves</dc:title>
  <dc:creator>Beechfield</dc:creator>
  <cp:lastModifiedBy>Beechfield</cp:lastModifiedBy>
  <cp:revision>71</cp:revision>
  <dcterms:created xsi:type="dcterms:W3CDTF">2019-03-02T11:29:29Z</dcterms:created>
  <dcterms:modified xsi:type="dcterms:W3CDTF">2019-03-16T13:25:04Z</dcterms:modified>
</cp:coreProperties>
</file>