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4" y="2182686"/>
            <a:ext cx="3251200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87" y="2182686"/>
            <a:ext cx="32512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6733" y="1601979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Waves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4718" y="1971311"/>
            <a:ext cx="634483" cy="116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84898" y="1917142"/>
            <a:ext cx="2067041" cy="136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26733" y="4656437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0052" y="4656437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1363" y="1656668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7820" y="3347718"/>
            <a:ext cx="486314" cy="1678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398002" y="1935960"/>
            <a:ext cx="2242838" cy="817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9236" y="1965626"/>
            <a:ext cx="559753" cy="788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4898" y="5061120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Waves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99173" y="3469053"/>
            <a:ext cx="1290468" cy="1610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2019-02-15T14:30:29Z</dcterms:created>
  <dcterms:modified xsi:type="dcterms:W3CDTF">2019-02-15T14:49:53Z</dcterms:modified>
</cp:coreProperties>
</file>