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09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06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88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6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7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10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59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13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29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23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23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74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38" y="2186051"/>
            <a:ext cx="3251200" cy="243840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4636641" y="1809192"/>
            <a:ext cx="1222861" cy="746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43638" y="1521946"/>
            <a:ext cx="22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78631" y="1531313"/>
            <a:ext cx="22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404369" y="1900645"/>
            <a:ext cx="1201389" cy="10349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236183" y="1834830"/>
            <a:ext cx="860155" cy="631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404369" y="1834830"/>
            <a:ext cx="1128112" cy="797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7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Beechfield</dc:creator>
  <cp:lastModifiedBy>Beechfield</cp:lastModifiedBy>
  <cp:revision>7</cp:revision>
  <dcterms:created xsi:type="dcterms:W3CDTF">2019-02-15T14:30:29Z</dcterms:created>
  <dcterms:modified xsi:type="dcterms:W3CDTF">2019-02-15T15:42:13Z</dcterms:modified>
</cp:coreProperties>
</file>