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AA1-AF6A-44FE-B382-B674E3541FDF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98C0-44F0-4C3A-8499-2F39DAA4E7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24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AA1-AF6A-44FE-B382-B674E3541FDF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98C0-44F0-4C3A-8499-2F39DAA4E7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81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AA1-AF6A-44FE-B382-B674E3541FDF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98C0-44F0-4C3A-8499-2F39DAA4E7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36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AA1-AF6A-44FE-B382-B674E3541FDF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98C0-44F0-4C3A-8499-2F39DAA4E7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13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AA1-AF6A-44FE-B382-B674E3541FDF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98C0-44F0-4C3A-8499-2F39DAA4E7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42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AA1-AF6A-44FE-B382-B674E3541FDF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98C0-44F0-4C3A-8499-2F39DAA4E7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18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AA1-AF6A-44FE-B382-B674E3541FDF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98C0-44F0-4C3A-8499-2F39DAA4E7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31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AA1-AF6A-44FE-B382-B674E3541FDF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98C0-44F0-4C3A-8499-2F39DAA4E7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94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AA1-AF6A-44FE-B382-B674E3541FDF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98C0-44F0-4C3A-8499-2F39DAA4E7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66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AA1-AF6A-44FE-B382-B674E3541FDF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98C0-44F0-4C3A-8499-2F39DAA4E7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45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AA1-AF6A-44FE-B382-B674E3541FDF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98C0-44F0-4C3A-8499-2F39DAA4E7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7DAA1-AF6A-44FE-B382-B674E3541FDF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B98C0-44F0-4C3A-8499-2F39DAA4E7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36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48716" y="3976689"/>
            <a:ext cx="551936" cy="22983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548716" y="1014347"/>
            <a:ext cx="551936" cy="22983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100652" y="2440501"/>
            <a:ext cx="4831992" cy="872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100652" y="2592378"/>
            <a:ext cx="4831992" cy="1056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854047" y="1859505"/>
            <a:ext cx="3426775" cy="7492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863379" y="1859505"/>
            <a:ext cx="3408111" cy="5962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100652" y="914399"/>
            <a:ext cx="8170838" cy="6531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84917" y="587074"/>
            <a:ext cx="134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52829" y="977023"/>
            <a:ext cx="551936" cy="52886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100652" y="3565384"/>
            <a:ext cx="8152177" cy="9061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>
            <a:off x="3433661" y="3312703"/>
            <a:ext cx="457200" cy="663986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3051110" y="3312703"/>
                <a:ext cx="1045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10" y="3312703"/>
                <a:ext cx="104502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>
            <a:off x="1427585" y="3312703"/>
            <a:ext cx="1897" cy="66398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1542" y="3436703"/>
            <a:ext cx="134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0926148" y="1782147"/>
            <a:ext cx="9330" cy="17832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528797" y="2425863"/>
            <a:ext cx="134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706192" y="3322530"/>
            <a:ext cx="134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706191" y="1684170"/>
            <a:ext cx="134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107403" y="1056351"/>
            <a:ext cx="0" cy="525136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04024" y="1066178"/>
            <a:ext cx="0" cy="525136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17241" y="3672704"/>
            <a:ext cx="625151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9606" y="421839"/>
            <a:ext cx="134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Wave Fronts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650806" y="3303372"/>
            <a:ext cx="134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7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Beechfield</dc:creator>
  <cp:lastModifiedBy>Beechfield</cp:lastModifiedBy>
  <cp:revision>4</cp:revision>
  <dcterms:created xsi:type="dcterms:W3CDTF">2019-02-09T10:49:57Z</dcterms:created>
  <dcterms:modified xsi:type="dcterms:W3CDTF">2019-02-09T11:12:20Z</dcterms:modified>
</cp:coreProperties>
</file>