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618-5BD0-4100-BE38-48A86D3D43A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48AE-6183-41D0-B29E-F1C67456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51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618-5BD0-4100-BE38-48A86D3D43A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48AE-6183-41D0-B29E-F1C67456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95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618-5BD0-4100-BE38-48A86D3D43A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48AE-6183-41D0-B29E-F1C67456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83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618-5BD0-4100-BE38-48A86D3D43A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48AE-6183-41D0-B29E-F1C67456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8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618-5BD0-4100-BE38-48A86D3D43A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48AE-6183-41D0-B29E-F1C67456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9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618-5BD0-4100-BE38-48A86D3D43A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48AE-6183-41D0-B29E-F1C67456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618-5BD0-4100-BE38-48A86D3D43A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48AE-6183-41D0-B29E-F1C67456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36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618-5BD0-4100-BE38-48A86D3D43A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48AE-6183-41D0-B29E-F1C67456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8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618-5BD0-4100-BE38-48A86D3D43A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48AE-6183-41D0-B29E-F1C67456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57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618-5BD0-4100-BE38-48A86D3D43A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48AE-6183-41D0-B29E-F1C67456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4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618-5BD0-4100-BE38-48A86D3D43A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48AE-6183-41D0-B29E-F1C67456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87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F618-5BD0-4100-BE38-48A86D3D43A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48AE-6183-41D0-B29E-F1C67456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55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4" r="12382" b="2107"/>
          <a:stretch/>
        </p:blipFill>
        <p:spPr>
          <a:xfrm>
            <a:off x="3312367" y="360772"/>
            <a:ext cx="5505062" cy="6096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0930" y="942392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6644" y="1048139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Tripod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3567" y="5156538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Filled Tray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9674" y="4500469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Up-turned Crate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52530" y="905068"/>
            <a:ext cx="3116425" cy="2519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94654" y="4217437"/>
            <a:ext cx="2149149" cy="10677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820677" y="1392593"/>
            <a:ext cx="2214465" cy="5854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711820" y="4685135"/>
            <a:ext cx="2214465" cy="5854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3568" y="2247515"/>
            <a:ext cx="193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Illuminated Wave Patterns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03511" y="2602468"/>
            <a:ext cx="2273558" cy="1097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14791" y="3105257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Ripple Tank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913984" y="3366506"/>
            <a:ext cx="2192694" cy="7580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03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4</cp:revision>
  <dcterms:created xsi:type="dcterms:W3CDTF">2019-02-15T20:49:17Z</dcterms:created>
  <dcterms:modified xsi:type="dcterms:W3CDTF">2019-02-15T21:51:09Z</dcterms:modified>
</cp:coreProperties>
</file>