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1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7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11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38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9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804B-2F62-4389-B3A4-82EF636D0862}" type="datetimeFigureOut">
              <a:rPr lang="en-GB" smtClean="0"/>
              <a:t>03/10/2018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61F2-B0C7-46C1-BBEC-B56123B92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7784" y="82378"/>
            <a:ext cx="7133967" cy="6647936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5-Point Star 4"/>
          <p:cNvSpPr/>
          <p:nvPr/>
        </p:nvSpPr>
        <p:spPr>
          <a:xfrm>
            <a:off x="5595046" y="2899658"/>
            <a:ext cx="606490" cy="516966"/>
          </a:xfrm>
          <a:prstGeom prst="star5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74049" y="2082156"/>
            <a:ext cx="317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2881225" y="1522171"/>
            <a:ext cx="111968" cy="11196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05939" y="1569918"/>
            <a:ext cx="3008828" cy="15882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7193" y="3406346"/>
            <a:ext cx="610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7907" y="1345990"/>
            <a:ext cx="79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0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2</cp:revision>
  <dcterms:created xsi:type="dcterms:W3CDTF">2018-10-03T19:09:44Z</dcterms:created>
  <dcterms:modified xsi:type="dcterms:W3CDTF">2018-10-03T19:38:05Z</dcterms:modified>
</cp:coreProperties>
</file>