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B89C-6F63-4520-A36A-DB60E5E0F257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1E2-EB56-447C-986D-C43800A6E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9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B89C-6F63-4520-A36A-DB60E5E0F257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1E2-EB56-447C-986D-C43800A6E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10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B89C-6F63-4520-A36A-DB60E5E0F257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1E2-EB56-447C-986D-C43800A6E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28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B89C-6F63-4520-A36A-DB60E5E0F257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1E2-EB56-447C-986D-C43800A6E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78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B89C-6F63-4520-A36A-DB60E5E0F257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1E2-EB56-447C-986D-C43800A6E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60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B89C-6F63-4520-A36A-DB60E5E0F257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1E2-EB56-447C-986D-C43800A6E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46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B89C-6F63-4520-A36A-DB60E5E0F257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1E2-EB56-447C-986D-C43800A6E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67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B89C-6F63-4520-A36A-DB60E5E0F257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1E2-EB56-447C-986D-C43800A6E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96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B89C-6F63-4520-A36A-DB60E5E0F257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1E2-EB56-447C-986D-C43800A6E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46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B89C-6F63-4520-A36A-DB60E5E0F257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1E2-EB56-447C-986D-C43800A6E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77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B89C-6F63-4520-A36A-DB60E5E0F257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1E2-EB56-447C-986D-C43800A6E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17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0B89C-6F63-4520-A36A-DB60E5E0F257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AE1E2-EB56-447C-986D-C43800A6E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96" y="457200"/>
            <a:ext cx="5486400" cy="594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7524" y="4443992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25193" y="3996801"/>
            <a:ext cx="1460195" cy="63185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04050" y="4628658"/>
            <a:ext cx="187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Rotating Slit Wheel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344816" y="3197667"/>
            <a:ext cx="2428480" cy="159826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4050" y="610274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Sensor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03233" y="776656"/>
            <a:ext cx="1570063" cy="45498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04049" y="3133025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Translator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072604" y="1794478"/>
            <a:ext cx="2062395" cy="141360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07524" y="3133025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Adjustable Slits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074907" y="1138335"/>
            <a:ext cx="3635994" cy="2125953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07524" y="735211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Box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074907" y="1004149"/>
            <a:ext cx="890603" cy="88332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0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1</cp:revision>
  <dcterms:created xsi:type="dcterms:W3CDTF">2019-02-09T13:17:58Z</dcterms:created>
  <dcterms:modified xsi:type="dcterms:W3CDTF">2019-02-09T13:22:38Z</dcterms:modified>
</cp:coreProperties>
</file>