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8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2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1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655D-5561-45AA-BE1F-720DC40361A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199F-8806-4ACA-83C7-A09C58879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6" y="274390"/>
            <a:ext cx="7891592" cy="6114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4904" y="2622388"/>
            <a:ext cx="53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+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89" y="1125224"/>
            <a:ext cx="53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+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624" y="288191"/>
            <a:ext cx="53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+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8451" y="3742114"/>
            <a:ext cx="5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-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7111" y="1356056"/>
            <a:ext cx="5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-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692" y="617393"/>
            <a:ext cx="5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-</a:t>
            </a:r>
            <a:endParaRPr lang="en-GB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44450" y="519023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50" y="519023"/>
                <a:ext cx="2898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170" r="-36170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214818" y="2824269"/>
                <a:ext cx="864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18" y="2824269"/>
                <a:ext cx="86497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95937" y="1562768"/>
                <a:ext cx="864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37" y="1562768"/>
                <a:ext cx="86497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14818" y="2080503"/>
                <a:ext cx="1343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 smtClean="0">
                    <a:solidFill>
                      <a:schemeClr val="tx1"/>
                    </a:solidFill>
                  </a:rPr>
                  <a:t>)</a:t>
                </a:r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18" y="2080503"/>
                <a:ext cx="134379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262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234883" y="4704254"/>
                <a:ext cx="1343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 smtClean="0"/>
                  <a:t>)</a:t>
                </a:r>
                <a:endParaRPr lang="en-GB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83" y="4704254"/>
                <a:ext cx="134379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2273" t="-9231" r="-1364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2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2020-03-15T08:33:36Z</dcterms:created>
  <dcterms:modified xsi:type="dcterms:W3CDTF">2020-03-15T08:44:20Z</dcterms:modified>
</cp:coreProperties>
</file>