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489D-CAB2-4AD3-AF75-38A849FEE965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1DAD-5380-45DC-8F86-7C59B6219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52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489D-CAB2-4AD3-AF75-38A849FEE965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1DAD-5380-45DC-8F86-7C59B6219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21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489D-CAB2-4AD3-AF75-38A849FEE965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1DAD-5380-45DC-8F86-7C59B6219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6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489D-CAB2-4AD3-AF75-38A849FEE965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1DAD-5380-45DC-8F86-7C59B6219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57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489D-CAB2-4AD3-AF75-38A849FEE965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1DAD-5380-45DC-8F86-7C59B6219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8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489D-CAB2-4AD3-AF75-38A849FEE965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1DAD-5380-45DC-8F86-7C59B6219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40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489D-CAB2-4AD3-AF75-38A849FEE965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1DAD-5380-45DC-8F86-7C59B6219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2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489D-CAB2-4AD3-AF75-38A849FEE965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1DAD-5380-45DC-8F86-7C59B6219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64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489D-CAB2-4AD3-AF75-38A849FEE965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1DAD-5380-45DC-8F86-7C59B6219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54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489D-CAB2-4AD3-AF75-38A849FEE965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1DAD-5380-45DC-8F86-7C59B6219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1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489D-CAB2-4AD3-AF75-38A849FEE965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1DAD-5380-45DC-8F86-7C59B6219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31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489D-CAB2-4AD3-AF75-38A849FEE965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1DAD-5380-45DC-8F86-7C59B6219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1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31" y="274320"/>
            <a:ext cx="9331138" cy="630936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002005" y="818745"/>
            <a:ext cx="1470153" cy="16038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19303" y="5656218"/>
                <a:ext cx="11234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𝝍</m:t>
                      </m:r>
                    </m:oMath>
                  </m:oMathPara>
                </a14:m>
                <a:endParaRPr lang="en-GB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303" y="5656218"/>
                <a:ext cx="112340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65563" y="4737463"/>
                <a:ext cx="11234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GB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563" y="4737463"/>
                <a:ext cx="112340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31917" y="1859280"/>
                <a:ext cx="11234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GB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917" y="1859280"/>
                <a:ext cx="112340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901646" y="2696009"/>
            <a:ext cx="58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Fin</a:t>
            </a:r>
            <a:endParaRPr lang="en-GB" sz="2400" b="1" dirty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9130937" y="1214846"/>
            <a:ext cx="992777" cy="15414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45827" y="4506630"/>
            <a:ext cx="144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Left Wing</a:t>
            </a:r>
            <a:endParaRPr lang="en-GB" sz="2400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7628709" y="3735977"/>
            <a:ext cx="496389" cy="770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219303" y="1214846"/>
            <a:ext cx="1123406" cy="1154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74274" y="810604"/>
            <a:ext cx="160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Right Wing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89269" y="406362"/>
                <a:ext cx="1606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269" y="406362"/>
                <a:ext cx="1606731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5303" r="-1894"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219039" y="4439139"/>
                <a:ext cx="1606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039" y="4439139"/>
                <a:ext cx="1606731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5682" r="-1515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1537694" y="1386741"/>
            <a:ext cx="1" cy="6768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545708" y="1045027"/>
            <a:ext cx="511720" cy="34171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41810" y="1388594"/>
            <a:ext cx="540653" cy="42714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02925" y="1554902"/>
            <a:ext cx="99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00FF"/>
                </a:solidFill>
              </a:rPr>
              <a:t>y</a:t>
            </a:r>
            <a:endParaRPr lang="en-GB" sz="2400" b="1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67944" y="754221"/>
            <a:ext cx="99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00FF"/>
                </a:solidFill>
              </a:rPr>
              <a:t>x</a:t>
            </a:r>
            <a:endParaRPr lang="en-GB" sz="2400" b="1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7049" y="1960931"/>
            <a:ext cx="99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00FF"/>
                </a:solidFill>
              </a:rPr>
              <a:t>z</a:t>
            </a:r>
            <a:endParaRPr lang="en-GB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5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22" y="170525"/>
            <a:ext cx="10528776" cy="6580484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>
            <a:off x="3898027" y="2834983"/>
            <a:ext cx="623487" cy="438302"/>
          </a:xfrm>
          <a:prstGeom prst="arc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81439" y="2265697"/>
                <a:ext cx="4833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GB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439" y="2265697"/>
                <a:ext cx="48332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482325" y="3944983"/>
            <a:ext cx="2336486" cy="130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39581" y="6055664"/>
                <a:ext cx="7828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81" y="6055664"/>
                <a:ext cx="782888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28906"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 flipV="1">
            <a:off x="7916354" y="1332411"/>
            <a:ext cx="3169508" cy="267085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916354" y="2558084"/>
                <a:ext cx="16118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smtClean="0">
                    <a:solidFill>
                      <a:srgbClr val="7030A0"/>
                    </a:solidFill>
                  </a:rPr>
                  <a:t>Radius,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GB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354" y="2558084"/>
                <a:ext cx="1611847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62389" y="2621309"/>
                <a:ext cx="7763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en-GB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389" y="2621309"/>
                <a:ext cx="776358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0938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321996" y="1123408"/>
            <a:ext cx="1504038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94068" y="3137957"/>
                <a:ext cx="3859277" cy="69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smtClean="0">
                    <a:solidFill>
                      <a:srgbClr val="FF0000"/>
                    </a:solidFill>
                  </a:rPr>
                  <a:t>Centripetal Force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sSubSup>
                          <m:sSubSupPr>
                            <m:ctrlPr>
                              <a:rPr lang="en-GB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en-GB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068" y="3137957"/>
                <a:ext cx="3859277" cy="693588"/>
              </a:xfrm>
              <a:prstGeom prst="rect">
                <a:avLst/>
              </a:prstGeom>
              <a:blipFill rotWithShape="0">
                <a:blip r:embed="rId7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20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10</cp:revision>
  <dcterms:created xsi:type="dcterms:W3CDTF">2020-03-17T19:12:54Z</dcterms:created>
  <dcterms:modified xsi:type="dcterms:W3CDTF">2020-03-18T22:37:12Z</dcterms:modified>
</cp:coreProperties>
</file>