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2D58-6CB3-4F71-A8F4-C0408683473D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B514-CADB-421E-85B0-BD6FDA907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>
            <a:off x="10276938" y="-556060"/>
            <a:ext cx="2010036" cy="4893281"/>
          </a:xfrm>
        </p:spPr>
        <p:txBody>
          <a:bodyPr>
            <a:noAutofit/>
          </a:bodyPr>
          <a:lstStyle/>
          <a:p>
            <a:r>
              <a:rPr lang="en-GB" sz="16600" dirty="0" smtClean="0">
                <a:sym typeface="Wingdings" panose="05000000000000000000" pitchFamily="2" charset="2"/>
              </a:rPr>
              <a:t></a:t>
            </a:r>
            <a:r>
              <a:rPr lang="en-GB" sz="16600" dirty="0" smtClean="0">
                <a:solidFill>
                  <a:srgbClr val="FFC000"/>
                </a:solidFill>
              </a:rPr>
              <a:t/>
            </a:r>
            <a:br>
              <a:rPr lang="en-GB" sz="16600" dirty="0" smtClean="0">
                <a:solidFill>
                  <a:srgbClr val="FFC000"/>
                </a:solidFill>
              </a:rPr>
            </a:br>
            <a:endParaRPr lang="en-GB" sz="166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8298445" y="3052825"/>
            <a:ext cx="1495167" cy="1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288409" y="3045940"/>
            <a:ext cx="1495167" cy="1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278373" y="3027405"/>
            <a:ext cx="1495167" cy="1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307884" y="3014342"/>
            <a:ext cx="1495167" cy="1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47" y="2781048"/>
            <a:ext cx="468000" cy="46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744195" y="2758906"/>
            <a:ext cx="360000" cy="50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81050" y="1890580"/>
            <a:ext cx="8242662" cy="2446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372139" y="4761649"/>
            <a:ext cx="155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02575" y="3298906"/>
            <a:ext cx="862518" cy="1520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0563" y="819820"/>
            <a:ext cx="299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Aircraft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56081" y="1410807"/>
            <a:ext cx="556114" cy="1364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05811" y="4761648"/>
            <a:ext cx="1575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Runway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205811" y="3734992"/>
            <a:ext cx="477998" cy="108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60535" y="819820"/>
            <a:ext cx="19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Centreline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645313" y="1404595"/>
            <a:ext cx="550462" cy="150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89166" y="5421086"/>
            <a:ext cx="89669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369238" y="5421086"/>
                <a:ext cx="15753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GB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38" y="5421086"/>
                <a:ext cx="157531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110495" y="2749792"/>
                <a:ext cx="455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GB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495" y="2749792"/>
                <a:ext cx="4552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10456081" y="2241804"/>
            <a:ext cx="0" cy="1598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3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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</dc:title>
  <dc:creator>Beechfield</dc:creator>
  <cp:lastModifiedBy>Beechfield</cp:lastModifiedBy>
  <cp:revision>6</cp:revision>
  <dcterms:created xsi:type="dcterms:W3CDTF">2020-03-18T19:37:50Z</dcterms:created>
  <dcterms:modified xsi:type="dcterms:W3CDTF">2020-03-18T20:57:48Z</dcterms:modified>
</cp:coreProperties>
</file>