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3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1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7B3D-9410-4CB2-BFCC-EC3B66F3E72B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41ED-578C-482B-A343-77DEF753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8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11" y="461318"/>
            <a:ext cx="7738074" cy="5803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977" y="1202724"/>
            <a:ext cx="150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60605" y="1510501"/>
            <a:ext cx="1861752" cy="1918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076" y="4258390"/>
            <a:ext cx="157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 Grating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60605" y="4077733"/>
            <a:ext cx="1622854" cy="5519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945814" y="883715"/>
                <a:ext cx="122743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Marker and ruler to measure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GB" sz="2000" dirty="0"/>
              </a:p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814" y="883715"/>
                <a:ext cx="1227437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3980" t="-2239" r="-3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891850" y="1664043"/>
            <a:ext cx="2273642" cy="955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926593" y="4566167"/>
                <a:ext cx="16722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Ruler to measure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GB" sz="2000" dirty="0"/>
              </a:p>
              <a:p>
                <a:pPr algn="ctr"/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93" y="4566167"/>
                <a:ext cx="1672280" cy="1015663"/>
              </a:xfrm>
              <a:prstGeom prst="rect">
                <a:avLst/>
              </a:prstGeom>
              <a:blipFill rotWithShape="0">
                <a:blip r:embed="rId4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4217774" y="4894038"/>
            <a:ext cx="6095999" cy="65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5814" y="3061219"/>
            <a:ext cx="150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Tube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944497" y="2735724"/>
            <a:ext cx="3220996" cy="510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6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2018-11-18T18:52:42Z</dcterms:created>
  <dcterms:modified xsi:type="dcterms:W3CDTF">2018-12-01T12:58:52Z</dcterms:modified>
</cp:coreProperties>
</file>