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5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5717-A0E9-404C-9B0B-E1EEE2E273EA}" type="datetimeFigureOut">
              <a:rPr lang="en-GB" smtClean="0"/>
              <a:t>01/12/2018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804D-A286-4158-9B70-B94BE2D11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8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68" y="704335"/>
            <a:ext cx="7265772" cy="5449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562" y="854217"/>
            <a:ext cx="1451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Oscillator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6961" y="2990335"/>
            <a:ext cx="2527083" cy="65902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3211" y="4412852"/>
            <a:ext cx="1309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Helmholtz Coils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18268" y="3756455"/>
            <a:ext cx="2034745" cy="746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422292" y="1114690"/>
            <a:ext cx="2356017" cy="265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04171" y="880820"/>
            <a:ext cx="149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38723" y="4062745"/>
            <a:ext cx="2756845" cy="80771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12410" y="4162575"/>
            <a:ext cx="142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Unit For ESR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765059" y="4502563"/>
            <a:ext cx="1194484" cy="1023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657" y="2678771"/>
            <a:ext cx="130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DPPH Sample Inside Coil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38723" y="1199156"/>
            <a:ext cx="2527083" cy="20108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6</cp:revision>
  <dcterms:created xsi:type="dcterms:W3CDTF">2018-11-22T21:01:15Z</dcterms:created>
  <dcterms:modified xsi:type="dcterms:W3CDTF">2018-12-01T12:57:41Z</dcterms:modified>
</cp:coreProperties>
</file>