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2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76A8-7E41-4E60-A630-D31C70625FF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6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4" y="531341"/>
            <a:ext cx="7727092" cy="579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103" y="807308"/>
            <a:ext cx="120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44496" y="1010624"/>
            <a:ext cx="4578726" cy="2273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5642" y="1142430"/>
            <a:ext cx="4390768" cy="2141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87458" y="1156275"/>
            <a:ext cx="151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Resonant Circuit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83590" y="1502229"/>
            <a:ext cx="4164060" cy="146490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07132" y="3118471"/>
            <a:ext cx="151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265620" y="3322875"/>
            <a:ext cx="1881884" cy="288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698" y="3611519"/>
            <a:ext cx="1519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Adjustor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44496" y="3476764"/>
            <a:ext cx="3591194" cy="55136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4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4</cp:revision>
  <dcterms:created xsi:type="dcterms:W3CDTF">2018-11-22T20:32:42Z</dcterms:created>
  <dcterms:modified xsi:type="dcterms:W3CDTF">2018-12-01T13:00:06Z</dcterms:modified>
</cp:coreProperties>
</file>