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8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06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74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24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23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72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84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43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03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00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71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8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3491A-DA20-485D-A3DD-B3B630B308C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89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1004" y="186616"/>
            <a:ext cx="8409992" cy="1637846"/>
          </a:xfrm>
        </p:spPr>
        <p:txBody>
          <a:bodyPr>
            <a:no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and Electromagnetic Waves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Matt Evans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Exeter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Mathematics and Physical Sciences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BSc Physics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8"/>
            <a:ext cx="10515600" cy="1325563"/>
          </a:xfrm>
        </p:spPr>
        <p:txBody>
          <a:bodyPr/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Aims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investigation of various mechanical wave properties using water waves in a ripple tank.</a:t>
            </a:r>
          </a:p>
          <a:p>
            <a:pPr marL="0" indent="0" algn="ctr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diffraction and interference patterns of electromagnetic waves to devise a way of determining the wave length of light sources.</a:t>
            </a:r>
          </a:p>
          <a:p>
            <a:pPr marL="0" indent="0" algn="ctr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mechanical and electromagnetic interference properties.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7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55"/>
            <a:ext cx="10515600" cy="1325563"/>
          </a:xfrm>
        </p:spPr>
        <p:txBody>
          <a:bodyPr/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 Definitions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47"/>
                <a:ext cx="10515600" cy="5309118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wave is a time-varying disturbance that propagates through a medium (mechanical waves) or a vacuum (EM waves):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GB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Speed of water waves in shallow depths</a:t>
                </a:r>
                <a:r>
                  <a:rPr lang="en-GB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≈ 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𝑔𝑑</m:t>
                        </m:r>
                      </m:e>
                    </m:rad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Reflection: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Single Slit Intensity of diffracted light:</a:t>
                </a:r>
              </a:p>
              <a:p>
                <a:pPr marL="0" indent="0" algn="ctr">
                  <a:buNone/>
                </a:pP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</a:t>
                </a:r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𝑎𝑠𝑖𝑛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GB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slit intensity of diffracted light: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𝑑𝑠𝑖𝑛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GB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47"/>
                <a:ext cx="10515600" cy="5309118"/>
              </a:xfrm>
              <a:blipFill rotWithShape="0">
                <a:blip r:embed="rId2"/>
                <a:stretch>
                  <a:fillRect t="-1952" b="-24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34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50193" y="107088"/>
            <a:ext cx="9242079" cy="9683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Waves Method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437" y="1215452"/>
            <a:ext cx="7263590" cy="40241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39437" y="5469924"/>
                <a:ext cx="7263590" cy="1080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Wave speed: </a:t>
                </a:r>
                <a14:m>
                  <m:oMath xmlns:m="http://schemas.openxmlformats.org/officeDocument/2006/math">
                    <m:r>
                      <a:rPr lang="en-GB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Speed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water waves in shallow depths</a:t>
                </a:r>
                <a:r>
                  <a:rPr lang="en-GB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≈ </m:t>
                    </m:r>
                    <m:rad>
                      <m:radPr>
                        <m:degHide m:val="on"/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𝑔𝑑</m:t>
                        </m:r>
                      </m:e>
                    </m:rad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Reflection: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GB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437" y="5469924"/>
                <a:ext cx="7263590" cy="1080617"/>
              </a:xfrm>
              <a:prstGeom prst="rect">
                <a:avLst/>
              </a:prstGeom>
              <a:blipFill rotWithShape="0">
                <a:blip r:embed="rId3"/>
                <a:stretch>
                  <a:fillRect t="-2809" b="-84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9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Content Placeholder 8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5" y="1145033"/>
            <a:ext cx="5918088" cy="3135078"/>
          </a:xfrm>
        </p:spPr>
      </p:pic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062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Electrom</a:t>
            </a:r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agnetic Waves Method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903" y="1153855"/>
            <a:ext cx="5918088" cy="31262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0" y="4370656"/>
                <a:ext cx="6087761" cy="1944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Single Slit Intensity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diffracted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light</a:t>
                </a:r>
                <a:r>
                  <a:rPr lang="en-GB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𝑎𝑠𝑖𝑛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⁡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GB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mall angle approximation: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GB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GB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70656"/>
                <a:ext cx="6087761" cy="1944122"/>
              </a:xfrm>
              <a:prstGeom prst="rect">
                <a:avLst/>
              </a:prstGeom>
              <a:blipFill rotWithShape="0">
                <a:blip r:embed="rId4"/>
                <a:stretch>
                  <a:fillRect t="-18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087762" y="4370656"/>
                <a:ext cx="6104237" cy="1944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slit intensity of diffracted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light</a:t>
                </a:r>
                <a:r>
                  <a:rPr lang="en-GB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𝑑𝑠𝑖𝑛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⁡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GB" sz="20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20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 angle approximation: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</m:oMath>
                </a14:m>
                <a:endParaRPr lang="en-GB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762" y="4370656"/>
                <a:ext cx="6104237" cy="1944122"/>
              </a:xfrm>
              <a:prstGeom prst="rect">
                <a:avLst/>
              </a:prstGeom>
              <a:blipFill rotWithShape="0">
                <a:blip r:embed="rId5"/>
                <a:stretch>
                  <a:fillRect l="-500" t="-18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374293" y="3830597"/>
            <a:ext cx="807308" cy="33855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&gt;&gt; x</a:t>
            </a:r>
            <a:endParaRPr lang="en-GB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74412" y="3805883"/>
            <a:ext cx="807308" cy="33855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&gt;&gt; x</a:t>
            </a:r>
            <a:endParaRPr lang="en-GB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89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7" grpId="0"/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Barber N.F, 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 Waves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  <a:r>
              <a:rPr lang="en-GB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Edition, Chapter 3, pages 36 - 55, 1969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Engineering, Mathematics and Physical Sciences, University of Exeter, 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PHY2026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Diffraction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Interference 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Worksheet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(Accessed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GB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February 2019).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5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183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Mechanical and Electromagnetic Waves</vt:lpstr>
      <vt:lpstr>Experimental Aims</vt:lpstr>
      <vt:lpstr>Wave Definitions</vt:lpstr>
      <vt:lpstr>PowerPoint Presentation</vt:lpstr>
      <vt:lpstr>Electromagnetic Waves Method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and Electromagnetic Waves</dc:title>
  <dc:creator>Beechfield</dc:creator>
  <cp:lastModifiedBy>Beechfield</cp:lastModifiedBy>
  <cp:revision>20</cp:revision>
  <dcterms:created xsi:type="dcterms:W3CDTF">2019-03-02T11:29:29Z</dcterms:created>
  <dcterms:modified xsi:type="dcterms:W3CDTF">2019-03-03T17:43:24Z</dcterms:modified>
</cp:coreProperties>
</file>