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1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F4CB-356B-4B38-95B6-292FF56F68A2}" type="datetimeFigureOut">
              <a:rPr lang="en-GB" smtClean="0"/>
              <a:t>14/03/19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81DA9-37FF-4A60-B374-3EC25C212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2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1DA9-37FF-4A60-B374-3EC25C2121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3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14/03/19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14/03/19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06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14/03/19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14/03/19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4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14/03/19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14/03/19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2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14/03/19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14/03/19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14/03/19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14/03/19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0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14/03/19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7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8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491A-DA20-485D-A3DD-B3B630B308C3}" type="datetimeFigureOut">
              <a:rPr lang="en-GB" smtClean="0"/>
              <a:t>14/03/19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9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2.JP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004" y="186616"/>
            <a:ext cx="8409992" cy="1637846"/>
          </a:xfrm>
        </p:spPr>
        <p:txBody>
          <a:bodyPr>
            <a:no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and Electromagnetic Waves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 Evans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Exeter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Mathematics and Physical Sciences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 Physics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8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15330"/>
            <a:ext cx="10515600" cy="1064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72544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waves nicely demonstrate various properties of (mechanical) waves and water wave speed has been shown to vary with depth.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diffraction and interference of EM waves has been shown to determine the wavelength of a light source.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and Electromagnetic interference patterns show strong similarities.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4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Barber N.F,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Waves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Edition, Chapter 3, pages 36 - 55, 1969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Engineering, Mathematics and Physical Sciences, University of Exeter,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PHY2026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Diffraction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Interference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2019).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"/>
            <a:ext cx="10515600" cy="1325563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Aims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investigation of various mechanical wave properties using water waves in a ripple tank.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diffraction and interference patterns of electromagnetic waves to devise a way of determining the wave length of light sources.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mechanical and electromagnetic interference properties.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50193" y="107088"/>
            <a:ext cx="9242079" cy="968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Waves Method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21" y="1257009"/>
            <a:ext cx="9016822" cy="499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Content Placeholder 8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" y="1145033"/>
            <a:ext cx="5918088" cy="3135078"/>
          </a:xfr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65903"/>
            <a:ext cx="10515600" cy="996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Waves Method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03" y="1153855"/>
            <a:ext cx="5918088" cy="3126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4370656"/>
                <a:ext cx="6087761" cy="225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Slit Intensity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diffracted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</a:t>
                </a:r>
                <a:r>
                  <a:rPr lang="en-GB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𝑎𝑠𝑖𝑛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GB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mall angle approximation: </a:t>
                </a:r>
                <a14:m>
                  <m:oMath xmlns:m="http://schemas.openxmlformats.org/officeDocument/2006/math" xmlns="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 </a:t>
                </a:r>
                <a14:m>
                  <m:oMath xmlns:m="http://schemas.openxmlformats.org/officeDocument/2006/math" xmlns="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free parameter.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70656"/>
                <a:ext cx="6087761" cy="2251899"/>
              </a:xfrm>
              <a:prstGeom prst="rect">
                <a:avLst/>
              </a:prstGeom>
              <a:blipFill rotWithShape="0">
                <a:blip r:embed="rId4"/>
                <a:stretch>
                  <a:fillRect t="-1626" b="-4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87762" y="4370656"/>
                <a:ext cx="6104237" cy="225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slit intensity of diffracted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</a:t>
                </a:r>
                <a:r>
                  <a:rPr lang="en-GB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 xmlns="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𝑑𝑠𝑖𝑛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GB" sz="20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0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angle approximation: </a:t>
                </a:r>
                <a14:m>
                  <m:oMath xmlns:m="http://schemas.openxmlformats.org/officeDocument/2006/math" xmlns="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 smtClean="0"/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 xmlns="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free parameter.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762" y="4370656"/>
                <a:ext cx="6104237" cy="2251899"/>
              </a:xfrm>
              <a:prstGeom prst="rect">
                <a:avLst/>
              </a:prstGeom>
              <a:blipFill rotWithShape="0">
                <a:blip r:embed="rId5"/>
                <a:stretch>
                  <a:fillRect l="-500" t="-1626" b="-4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74293" y="3830597"/>
            <a:ext cx="807308" cy="33855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&gt;&gt; x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74412" y="3805883"/>
            <a:ext cx="807308" cy="33855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&gt;&gt; x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9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854675" y="24713"/>
            <a:ext cx="10515600" cy="971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and Reflection of Water Waves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337" y="6018308"/>
                <a:ext cx="5881046" cy="77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 </a:t>
                </a:r>
                <a14:m>
                  <m:oMath xmlns:m="http://schemas.openxmlformats.org/officeDocument/2006/math" xmlns="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=0.18 ±0.1 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ms</m:t>
                        </m:r>
                      </m:e>
                      <m:sup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 value (</a:t>
                </a:r>
                <a14:m>
                  <m:oMath xmlns:m="http://schemas.openxmlformats.org/officeDocument/2006/math" xmlns="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≈ </m:t>
                    </m:r>
                    <m:rad>
                      <m:radPr>
                        <m:degHide m:val="on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𝑔h</m:t>
                        </m:r>
                      </m:e>
                    </m:ra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20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 xmlns="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 ±0.1 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ms</m:t>
                        </m:r>
                      </m:e>
                      <m:sup>
                        <m: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7" y="6018308"/>
                <a:ext cx="5881046" cy="772840"/>
              </a:xfrm>
              <a:prstGeom prst="rect">
                <a:avLst/>
              </a:prstGeom>
              <a:blipFill rotWithShape="0">
                <a:blip r:embed="rId2"/>
                <a:stretch>
                  <a:fillRect t="-3937" b="-102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4337" y="1164667"/>
            <a:ext cx="588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Water Waves: Fixed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Varying Frequency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5623" y="1164667"/>
            <a:ext cx="588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at a Barrier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78377" y="6018308"/>
                <a:ext cx="58810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ngle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Incidence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=40.6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±2.2°</m:t>
                    </m:r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ngle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Reflection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=40.6 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±2.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77" y="6018308"/>
                <a:ext cx="588104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835" r="1824" b="1673"/>
          <a:stretch/>
        </p:blipFill>
        <p:spPr>
          <a:xfrm>
            <a:off x="6178377" y="1629441"/>
            <a:ext cx="5881046" cy="4255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7" y="1629441"/>
            <a:ext cx="5881046" cy="4255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6121" y="1869990"/>
                <a:ext cx="1210961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21" y="1869990"/>
                <a:ext cx="121096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290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0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24710"/>
            <a:ext cx="10515600" cy="792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Water Waves at Varying Depths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2" y="906451"/>
            <a:ext cx="3833512" cy="2875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2" y="3870563"/>
            <a:ext cx="3833512" cy="2875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97" y="906451"/>
            <a:ext cx="6785056" cy="4858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30677" y="3289435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6mm</a:t>
            </a:r>
            <a:endParaRPr lang="en-GB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0677" y="6252669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10mm</a:t>
            </a:r>
            <a:endParaRPr lang="en-GB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810897" y="5785053"/>
                <a:ext cx="678505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14:m/>
                <a:r>
                  <a:rPr lang="en-GB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 </a:t>
                </a:r>
                <a14:m/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Accepted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value: </a:t>
                </a:r>
                <a14:m/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97" y="5785053"/>
                <a:ext cx="6785055" cy="10156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920" y="1169774"/>
                <a:ext cx="1243912" cy="42774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≈ </m:t>
                      </m:r>
                      <m:rad>
                        <m:radPr>
                          <m:deg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𝑔h</m:t>
                          </m:r>
                        </m:e>
                      </m:rad>
                    </m:oMath>
                  </m:oMathPara>
                </a14:m>
                <a:endParaRPr lang="en-GB" baseline="30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20" y="1169774"/>
                <a:ext cx="1243912" cy="427746"/>
              </a:xfrm>
              <a:prstGeom prst="rect">
                <a:avLst/>
              </a:prstGeom>
              <a:blipFill rotWithShape="0">
                <a:blip r:embed="rId6"/>
                <a:stretch>
                  <a:fillRect b="-6944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72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23568"/>
            <a:ext cx="10515600" cy="76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Slit Diffraction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/>
        </p:blipFill>
        <p:spPr>
          <a:xfrm>
            <a:off x="6125021" y="1277923"/>
            <a:ext cx="5959888" cy="4392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5021" y="873587"/>
            <a:ext cx="595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1.0mm Aperture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0.04mm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075944" y="0"/>
                <a:ext cx="3116432" cy="91326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944" y="0"/>
                <a:ext cx="3116432" cy="913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"/>
          <a:stretch/>
        </p:blipFill>
        <p:spPr>
          <a:xfrm>
            <a:off x="38001" y="1275871"/>
            <a:ext cx="5971690" cy="4391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001" y="873587"/>
            <a:ext cx="5971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1.0mm Aperture,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0.02mm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002" y="5807676"/>
                <a:ext cx="5971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</a:t>
                </a:r>
                <a14:m>
                  <m:oMath xmlns:m="http://schemas.openxmlformats.org/officeDocument/2006/math" xmlns="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674</m:t>
                    </m:r>
                    <m:r>
                      <a:rPr lang="en-GB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±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2" y="5807676"/>
                <a:ext cx="597169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25022" y="5807676"/>
                <a:ext cx="5959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</a:t>
                </a:r>
                <a14:m>
                  <m:oMath xmlns:m="http://schemas.openxmlformats.org/officeDocument/2006/math" xmlns="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662</m:t>
                    </m:r>
                    <m:r>
                      <a:rPr lang="en-GB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±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022" y="5807676"/>
                <a:ext cx="595988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16056" y="6374720"/>
                <a:ext cx="5959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 Value</a:t>
                </a:r>
                <a:r>
                  <a:rPr lang="en-GB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 xmlns="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650 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56" y="6374720"/>
                <a:ext cx="5959888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66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9" grpId="0"/>
      <p:bldP spid="3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48281"/>
            <a:ext cx="10515600" cy="801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Slit Diffraction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r="2539"/>
          <a:stretch/>
        </p:blipFill>
        <p:spPr>
          <a:xfrm>
            <a:off x="73766" y="1327472"/>
            <a:ext cx="5989283" cy="4542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"/>
          <a:stretch/>
        </p:blipFill>
        <p:spPr>
          <a:xfrm>
            <a:off x="6132574" y="1327472"/>
            <a:ext cx="5977046" cy="4543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66" y="924569"/>
            <a:ext cx="602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1.0mm Aperture,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0.04mm and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0.25mm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4723" y="925188"/>
            <a:ext cx="5977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1.0mm Aperture,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0.04mm and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0.5mm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35762" y="0"/>
                <a:ext cx="3056613" cy="91326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762" y="0"/>
                <a:ext cx="3056613" cy="9132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766" y="5980670"/>
                <a:ext cx="6022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</a:t>
                </a:r>
                <a14:m>
                  <m:oMath xmlns:m="http://schemas.openxmlformats.org/officeDocument/2006/math" xmlns="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698</m:t>
                    </m:r>
                    <m:r>
                      <a:rPr lang="en-GB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±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6" y="5980670"/>
                <a:ext cx="602223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32574" y="5980670"/>
                <a:ext cx="5977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</a:t>
                </a:r>
                <a14:m>
                  <m:oMath xmlns:m="http://schemas.openxmlformats.org/officeDocument/2006/math" xmlns="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617</m:t>
                    </m:r>
                    <m:r>
                      <a:rPr lang="en-GB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±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574" y="5980670"/>
                <a:ext cx="5977046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16056" y="6457096"/>
                <a:ext cx="5959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 Value</a:t>
                </a:r>
                <a:r>
                  <a:rPr lang="en-GB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 xmlns="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650 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56" y="6457096"/>
                <a:ext cx="5959888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5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uble_a=0.04_d=0.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9" t="26866" r="27352" b="8276"/>
          <a:stretch/>
        </p:blipFill>
        <p:spPr>
          <a:xfrm>
            <a:off x="7326712" y="3792748"/>
            <a:ext cx="2959676" cy="3065252"/>
          </a:xfrm>
          <a:prstGeom prst="rect">
            <a:avLst/>
          </a:prstGeo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27975"/>
            <a:ext cx="10515600" cy="77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of Mechanical &amp; EM Waves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" b="12668"/>
          <a:stretch/>
        </p:blipFill>
        <p:spPr>
          <a:xfrm>
            <a:off x="1323203" y="1219954"/>
            <a:ext cx="3073816" cy="2534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" b="13574"/>
          <a:stretch/>
        </p:blipFill>
        <p:spPr>
          <a:xfrm>
            <a:off x="7323436" y="1203480"/>
            <a:ext cx="2965622" cy="25508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23203" y="843067"/>
            <a:ext cx="3073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Slit Interference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23436" y="826591"/>
            <a:ext cx="296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Slit Interference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4057" y="1422132"/>
            <a:ext cx="111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20 Hz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0193" y="1382064"/>
            <a:ext cx="111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20 Hz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ingle_a=0.04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7" t="28024" r="28383" b="13212"/>
          <a:stretch/>
        </p:blipFill>
        <p:spPr>
          <a:xfrm>
            <a:off x="1339741" y="3782280"/>
            <a:ext cx="3067131" cy="30757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60830" y="3817060"/>
            <a:ext cx="11121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0.04mm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5216" y="3803784"/>
            <a:ext cx="1112108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0.04mm </a:t>
            </a:r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0.5mm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6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766</Words>
  <Application>Microsoft Macintosh PowerPoint</Application>
  <PresentationFormat>Custom</PresentationFormat>
  <Paragraphs>71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Mechanical and Electromagnetic Waves</vt:lpstr>
      <vt:lpstr>Experimental Aims</vt:lpstr>
      <vt:lpstr>PowerPoint Presentation</vt:lpstr>
      <vt:lpstr>Electromagnetic Waves Method</vt:lpstr>
      <vt:lpstr>Speed and Reflection of Water Waves</vt:lpstr>
      <vt:lpstr>Speed of Water Waves at Varying Depths</vt:lpstr>
      <vt:lpstr>Single Slit Diffraction</vt:lpstr>
      <vt:lpstr>Double Slit Diffraction</vt:lpstr>
      <vt:lpstr>Interference of Mechanical &amp; EM Waves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and Electromagnetic Waves</dc:title>
  <dc:creator>Beechfield</dc:creator>
  <cp:lastModifiedBy>Matthew Evans</cp:lastModifiedBy>
  <cp:revision>48</cp:revision>
  <dcterms:created xsi:type="dcterms:W3CDTF">2019-03-02T11:29:29Z</dcterms:created>
  <dcterms:modified xsi:type="dcterms:W3CDTF">2019-03-14T15:41:17Z</dcterms:modified>
</cp:coreProperties>
</file>