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F7EC-D5EF-4D07-B3A1-1F52928DCFA0}" type="datetimeFigureOut">
              <a:rPr lang="en-GB" smtClean="0"/>
              <a:t>18/01/2019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4FD7-9ABB-4C6C-BFF9-DD3D887AB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94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F7EC-D5EF-4D07-B3A1-1F52928DCFA0}" type="datetimeFigureOut">
              <a:rPr lang="en-GB" smtClean="0"/>
              <a:t>18/01/2019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4FD7-9ABB-4C6C-BFF9-DD3D887AB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21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F7EC-D5EF-4D07-B3A1-1F52928DCFA0}" type="datetimeFigureOut">
              <a:rPr lang="en-GB" smtClean="0"/>
              <a:t>18/01/2019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4FD7-9ABB-4C6C-BFF9-DD3D887AB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09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F7EC-D5EF-4D07-B3A1-1F52928DCFA0}" type="datetimeFigureOut">
              <a:rPr lang="en-GB" smtClean="0"/>
              <a:t>18/01/2019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4FD7-9ABB-4C6C-BFF9-DD3D887AB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79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F7EC-D5EF-4D07-B3A1-1F52928DCFA0}" type="datetimeFigureOut">
              <a:rPr lang="en-GB" smtClean="0"/>
              <a:t>18/01/2019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4FD7-9ABB-4C6C-BFF9-DD3D887AB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15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F7EC-D5EF-4D07-B3A1-1F52928DCFA0}" type="datetimeFigureOut">
              <a:rPr lang="en-GB" smtClean="0"/>
              <a:t>18/01/2019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4FD7-9ABB-4C6C-BFF9-DD3D887AB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75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F7EC-D5EF-4D07-B3A1-1F52928DCFA0}" type="datetimeFigureOut">
              <a:rPr lang="en-GB" smtClean="0"/>
              <a:t>18/01/2019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4FD7-9ABB-4C6C-BFF9-DD3D887AB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2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F7EC-D5EF-4D07-B3A1-1F52928DCFA0}" type="datetimeFigureOut">
              <a:rPr lang="en-GB" smtClean="0"/>
              <a:t>18/01/2019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4FD7-9ABB-4C6C-BFF9-DD3D887AB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81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F7EC-D5EF-4D07-B3A1-1F52928DCFA0}" type="datetimeFigureOut">
              <a:rPr lang="en-GB" smtClean="0"/>
              <a:t>18/01/2019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4FD7-9ABB-4C6C-BFF9-DD3D887AB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37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F7EC-D5EF-4D07-B3A1-1F52928DCFA0}" type="datetimeFigureOut">
              <a:rPr lang="en-GB" smtClean="0"/>
              <a:t>18/01/2019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4FD7-9ABB-4C6C-BFF9-DD3D887AB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96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F7EC-D5EF-4D07-B3A1-1F52928DCFA0}" type="datetimeFigureOut">
              <a:rPr lang="en-GB" smtClean="0"/>
              <a:t>18/01/2019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4FD7-9ABB-4C6C-BFF9-DD3D887AB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9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3F7EC-D5EF-4D07-B3A1-1F52928DCFA0}" type="datetimeFigureOut">
              <a:rPr lang="en-GB" smtClean="0"/>
              <a:t>18/01/2019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D4FD7-9ABB-4C6C-BFF9-DD3D887AB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03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4" t="2731" r="9151" b="2361"/>
          <a:stretch/>
        </p:blipFill>
        <p:spPr>
          <a:xfrm>
            <a:off x="2917051" y="370703"/>
            <a:ext cx="6374372" cy="59230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6355" y="3608173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Voltmeter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2151" y="1124465"/>
            <a:ext cx="155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Thermometers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0346" y="3977505"/>
            <a:ext cx="168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Thermoelectric Module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10249" y="1400432"/>
            <a:ext cx="2150075" cy="5436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10248" y="1309131"/>
            <a:ext cx="2458911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33441" y="4427838"/>
            <a:ext cx="2539775" cy="4614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91422" y="1672281"/>
            <a:ext cx="136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 Baths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8602824" y="3876167"/>
            <a:ext cx="895401" cy="3132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860324" y="1966796"/>
            <a:ext cx="4544025" cy="24610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456826" y="2041613"/>
            <a:ext cx="4172367" cy="25822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28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Beechfield</dc:creator>
  <cp:lastModifiedBy>Beechfield</cp:lastModifiedBy>
  <cp:revision>2</cp:revision>
  <dcterms:created xsi:type="dcterms:W3CDTF">2019-01-18T18:44:48Z</dcterms:created>
  <dcterms:modified xsi:type="dcterms:W3CDTF">2019-01-18T18:51:15Z</dcterms:modified>
</cp:coreProperties>
</file>