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FE7"/>
    <a:srgbClr val="2893C8"/>
    <a:srgbClr val="F24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B8A-0D03-4692-9F2F-F71A7D8CD7D2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11B-9954-4190-AEE7-0C06D5A8D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53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B8A-0D03-4692-9F2F-F71A7D8CD7D2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11B-9954-4190-AEE7-0C06D5A8D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0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B8A-0D03-4692-9F2F-F71A7D8CD7D2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11B-9954-4190-AEE7-0C06D5A8D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0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B8A-0D03-4692-9F2F-F71A7D8CD7D2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11B-9954-4190-AEE7-0C06D5A8D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57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B8A-0D03-4692-9F2F-F71A7D8CD7D2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11B-9954-4190-AEE7-0C06D5A8D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B8A-0D03-4692-9F2F-F71A7D8CD7D2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11B-9954-4190-AEE7-0C06D5A8D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1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B8A-0D03-4692-9F2F-F71A7D8CD7D2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11B-9954-4190-AEE7-0C06D5A8D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5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B8A-0D03-4692-9F2F-F71A7D8CD7D2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11B-9954-4190-AEE7-0C06D5A8D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71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B8A-0D03-4692-9F2F-F71A7D8CD7D2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11B-9954-4190-AEE7-0C06D5A8D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14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B8A-0D03-4692-9F2F-F71A7D8CD7D2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11B-9954-4190-AEE7-0C06D5A8D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77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B8A-0D03-4692-9F2F-F71A7D8CD7D2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11B-9954-4190-AEE7-0C06D5A8D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9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6B8A-0D03-4692-9F2F-F71A7D8CD7D2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6011B-9954-4190-AEE7-0C06D5A8D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4130" y="1161535"/>
            <a:ext cx="8188411" cy="1309816"/>
          </a:xfrm>
          <a:prstGeom prst="rect">
            <a:avLst/>
          </a:prstGeom>
          <a:gradFill flip="none" rotWithShape="1">
            <a:gsLst>
              <a:gs pos="100000">
                <a:srgbClr val="474FE7"/>
              </a:gs>
              <a:gs pos="0">
                <a:srgbClr val="F2482C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176886" y="2111825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787951" y="1287624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727232" y="1981200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699241" y="1458685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9280849" y="1863011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9526555" y="1343608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830286" y="1863010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597020" y="1402701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452073" y="2037183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156857" y="1393370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058539" y="1751044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627985" y="1449353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228113" y="1570652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8170506" y="2167808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084424" y="2149150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940629" y="1716833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481413" y="1940767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045480" y="1532067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336859" y="1676395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6786213" y="2245567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859118" y="2093166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407032" y="2037182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254137" y="1741709"/>
            <a:ext cx="518103" cy="39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70755" y="1486674"/>
            <a:ext cx="651702" cy="37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888039" y="1513405"/>
            <a:ext cx="663813" cy="414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106902" y="1471839"/>
            <a:ext cx="111967" cy="1119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195727" y="1562842"/>
            <a:ext cx="608104" cy="767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999520" y="2093165"/>
            <a:ext cx="506149" cy="309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113690" y="1682619"/>
            <a:ext cx="862481" cy="97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219945" y="1365372"/>
            <a:ext cx="1033985" cy="100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458334" y="1863010"/>
            <a:ext cx="433637" cy="235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681446" y="1505336"/>
            <a:ext cx="4489" cy="422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98246" y="1741709"/>
            <a:ext cx="219289" cy="295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4960649" y="1751044"/>
            <a:ext cx="185970" cy="43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5709261" y="1393370"/>
            <a:ext cx="375187" cy="165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906641" y="1889445"/>
            <a:ext cx="170946" cy="251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341661" y="1946354"/>
            <a:ext cx="211576" cy="305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6785450" y="2037182"/>
            <a:ext cx="56746" cy="25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8082309" y="2136709"/>
            <a:ext cx="169524" cy="95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216723" y="1637813"/>
            <a:ext cx="68852" cy="190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7649103" y="1324945"/>
            <a:ext cx="182391" cy="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899918" y="1751041"/>
            <a:ext cx="182391" cy="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8727234" y="1525291"/>
            <a:ext cx="37322" cy="175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793704" y="2032511"/>
            <a:ext cx="90993" cy="116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9299219" y="1909030"/>
            <a:ext cx="37322" cy="175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9535884" y="1324945"/>
            <a:ext cx="177283" cy="110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940767" y="3486437"/>
            <a:ext cx="8188411" cy="1309816"/>
          </a:xfrm>
          <a:prstGeom prst="rect">
            <a:avLst/>
          </a:prstGeom>
          <a:gradFill flip="none" rotWithShape="1">
            <a:gsLst>
              <a:gs pos="100000">
                <a:srgbClr val="474FE7"/>
              </a:gs>
              <a:gs pos="0">
                <a:srgbClr val="F2482C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9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2</cp:revision>
  <dcterms:created xsi:type="dcterms:W3CDTF">2018-12-28T18:40:17Z</dcterms:created>
  <dcterms:modified xsi:type="dcterms:W3CDTF">2018-12-28T18:52:03Z</dcterms:modified>
</cp:coreProperties>
</file>